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8" r:id="rId4"/>
    <p:sldId id="258" r:id="rId5"/>
    <p:sldId id="267" r:id="rId6"/>
    <p:sldId id="259" r:id="rId7"/>
    <p:sldId id="266" r:id="rId8"/>
    <p:sldId id="260" r:id="rId9"/>
    <p:sldId id="265" r:id="rId10"/>
    <p:sldId id="261" r:id="rId11"/>
    <p:sldId id="269" r:id="rId12"/>
    <p:sldId id="262" r:id="rId13"/>
    <p:sldId id="264" r:id="rId14"/>
    <p:sldId id="263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D5Gdtp5cVWN5R70Y9T3aA==" hashData="AOHZq5wjR4vHxvcwfRtIX65NqlhijLsAL7MgPsg423qEr2r9Lij/UV/eAtoay15TRKNF6KyJ3R3bMNO5ALj/w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2" autoAdjust="0"/>
    <p:restoredTop sz="94660"/>
  </p:normalViewPr>
  <p:slideViewPr>
    <p:cSldViewPr snapToGrid="0" showGuides="1">
      <p:cViewPr varScale="1">
        <p:scale>
          <a:sx n="54" d="100"/>
          <a:sy n="54" d="100"/>
        </p:scale>
        <p:origin x="108" y="52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EB3501-5126-49A2-AC6A-2759C63D27CE}" type="datetimeFigureOut">
              <a:rPr lang="fr-FR" smtClean="0"/>
              <a:t>09/07/2021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02B6F0-33FE-4AE8-8F6F-ACBD73CCD1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1856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1657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6352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9227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8336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27886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172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93184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21732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7957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4680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54169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37625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68584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79012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6446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1626-778F-4C98-8B34-D1F9B7478B3A}" type="datetime1">
              <a:rPr lang="fr-FR" smtClean="0"/>
              <a:t>09/07/2021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931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CCC08-44ED-411E-A12B-955BB7DFC32F}" type="datetime1">
              <a:rPr lang="fr-FR" smtClean="0"/>
              <a:t>09/07/2021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103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9D605-A665-4ECD-931B-4D719DF09A49}" type="datetime1">
              <a:rPr lang="fr-FR" smtClean="0"/>
              <a:t>09/07/2021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8065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6129D-31E5-4436-BB0C-19367E861B37}" type="datetime1">
              <a:rPr lang="fr-FR" smtClean="0"/>
              <a:t>09/07/2021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3940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E022B-B47A-4659-8F13-CE2203C45534}" type="datetime1">
              <a:rPr lang="fr-FR" smtClean="0"/>
              <a:t>09/07/2021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285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6E9E-0756-4C42-AF2B-981CF3EBFEC7}" type="datetime1">
              <a:rPr lang="fr-FR" smtClean="0"/>
              <a:t>09/07/2021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6545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3AD8F-1D78-4345-BD1E-D4D255AB18FD}" type="datetime1">
              <a:rPr lang="fr-FR" smtClean="0"/>
              <a:t>09/07/2021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5251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2F7BA-A9E4-4326-8294-32F4757D477A}" type="datetime1">
              <a:rPr lang="fr-FR" smtClean="0"/>
              <a:t>09/07/2021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6597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3FD24-E1AD-43C2-BE68-DADD0D34AEFC}" type="datetime1">
              <a:rPr lang="fr-FR" smtClean="0"/>
              <a:t>09/07/2021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36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E747F-14B2-4116-A477-D438418DAB82}" type="datetime1">
              <a:rPr lang="fr-FR" smtClean="0"/>
              <a:t>09/07/2021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118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985E5-EA64-4F2D-8812-F85B856F084C}" type="datetime1">
              <a:rPr lang="fr-FR" smtClean="0"/>
              <a:t>09/07/2021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750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002060"/>
            </a:gs>
            <a:gs pos="15000">
              <a:srgbClr val="00B050"/>
            </a:gs>
            <a:gs pos="17000">
              <a:srgbClr val="22B66D"/>
            </a:gs>
            <a:gs pos="44000">
              <a:srgbClr val="FF0000"/>
            </a:gs>
            <a:gs pos="36000">
              <a:schemeClr val="accent2">
                <a:lumMod val="75000"/>
              </a:schemeClr>
            </a:gs>
            <a:gs pos="90000">
              <a:srgbClr val="00B050"/>
            </a:gs>
            <a:gs pos="84000">
              <a:srgbClr val="31B97A"/>
            </a:gs>
            <a:gs pos="74000">
              <a:schemeClr val="accent2">
                <a:lumMod val="75000"/>
              </a:schemeClr>
            </a:gs>
            <a:gs pos="62000">
              <a:srgbClr val="FFC000"/>
            </a:gs>
            <a:gs pos="93000">
              <a:srgbClr val="002060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333F1F-B0B3-4331-89E6-09AD5D42D6B2}" type="datetime1">
              <a:rPr lang="fr-FR" smtClean="0"/>
              <a:t>09/07/2021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3865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1" y="1311135"/>
            <a:ext cx="8784777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N°26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93039" y="-135408"/>
            <a:ext cx="64059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Avec les coquettes le missionnaire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3986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  <p:sndAc>
          <p:stSnd loop="1">
            <p:snd r:embed="rId3" name="Les Coquettes - Le Missionnaire (live).wav"/>
          </p:stSnd>
        </p:sndAc>
      </p:transition>
    </mc:Choice>
    <mc:Fallback>
      <p:transition spd="slow" advTm="15000">
        <p:wedge/>
        <p:sndAc>
          <p:stSnd loop="1">
            <p:snd r:embed="rId3" name="Les Coquettes - Le Missionnaire (live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3376" y="573222"/>
            <a:ext cx="8925248" cy="57115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8152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7257" r="-829" b="8857"/>
          <a:stretch/>
        </p:blipFill>
        <p:spPr>
          <a:xfrm>
            <a:off x="1304725" y="475195"/>
            <a:ext cx="9582549" cy="59076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1088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3906" y="518019"/>
            <a:ext cx="7100047" cy="56138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4550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992" b="31585"/>
          <a:stretch/>
        </p:blipFill>
        <p:spPr>
          <a:xfrm>
            <a:off x="3445329" y="552942"/>
            <a:ext cx="5184441" cy="57521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4369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6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0" y="634999"/>
            <a:ext cx="6705600" cy="55880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27635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7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517" b="48057"/>
          <a:stretch/>
        </p:blipFill>
        <p:spPr>
          <a:xfrm>
            <a:off x="1774734" y="573003"/>
            <a:ext cx="8642531" cy="57119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8740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8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1917" y="673321"/>
            <a:ext cx="8848165" cy="551135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869335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9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1214" r="725"/>
          <a:stretch/>
        </p:blipFill>
        <p:spPr>
          <a:xfrm>
            <a:off x="1535930" y="562908"/>
            <a:ext cx="9120139" cy="5732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4124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10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9459" y="542365"/>
            <a:ext cx="7673788" cy="57553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3165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358" y="598060"/>
            <a:ext cx="9993086" cy="56719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0014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889" b="15955"/>
          <a:stretch/>
        </p:blipFill>
        <p:spPr>
          <a:xfrm>
            <a:off x="3541754" y="601532"/>
            <a:ext cx="5108492" cy="565493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793062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448" y="571500"/>
            <a:ext cx="10491104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3733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977" r="639" b="13818"/>
          <a:stretch/>
        </p:blipFill>
        <p:spPr>
          <a:xfrm>
            <a:off x="2187389" y="598819"/>
            <a:ext cx="7817224" cy="56806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5939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2" y="1089934"/>
            <a:ext cx="8784776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C’était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494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105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Arial Black</vt:lpstr>
      <vt:lpstr>Calibri</vt:lpstr>
      <vt:lpstr>Calibri Light</vt:lpstr>
      <vt:lpstr>Freestyle Script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2021-07-07T08:38:27Z</dcterms:created>
  <dcterms:modified xsi:type="dcterms:W3CDTF">2021-07-09T12:25:46Z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