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56" r:id="rId2"/>
    <p:sldId id="257" r:id="rId3"/>
    <p:sldId id="268" r:id="rId4"/>
    <p:sldId id="258" r:id="rId5"/>
    <p:sldId id="267" r:id="rId6"/>
    <p:sldId id="259" r:id="rId7"/>
    <p:sldId id="266" r:id="rId8"/>
    <p:sldId id="260" r:id="rId9"/>
    <p:sldId id="265" r:id="rId10"/>
    <p:sldId id="261" r:id="rId11"/>
    <p:sldId id="269" r:id="rId12"/>
    <p:sldId id="262" r:id="rId13"/>
    <p:sldId id="264" r:id="rId14"/>
    <p:sldId id="263" r:id="rId15"/>
    <p:sldId id="270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yk263StlVehxdqIvMfWZIA==" hashData="GiuhMLvwpIqO65CxdnGlnm8AIm+qKcAxbviuvqqodTtDgYofp25mHSb+7NJspEvUbBaZFTtj2f6u9Uq/D9en2A=="/>
  <p:extLst>
    <p:ext uri="{EFAFB233-063F-42B5-8137-9DF3F51BA10A}">
      <p15:sldGuideLst xmlns:p15="http://schemas.microsoft.com/office/powerpoint/2012/main">
        <p15:guide id="1" orient="horz" pos="2115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7992" autoAdjust="0"/>
    <p:restoredTop sz="94660"/>
  </p:normalViewPr>
  <p:slideViewPr>
    <p:cSldViewPr snapToGrid="0" showGuides="1">
      <p:cViewPr varScale="1">
        <p:scale>
          <a:sx n="54" d="100"/>
          <a:sy n="54" d="100"/>
        </p:scale>
        <p:origin x="108" y="522"/>
      </p:cViewPr>
      <p:guideLst>
        <p:guide orient="horz" pos="2115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8EB3501-5126-49A2-AC6A-2759C63D27CE}" type="datetimeFigureOut">
              <a:rPr lang="fr-FR" smtClean="0"/>
              <a:t>08/07/2021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602B6F0-33FE-4AE8-8F6F-ACBD73CCD16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6418567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602B6F0-33FE-4AE8-8F6F-ACBD73CCD161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2316578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602B6F0-33FE-4AE8-8F6F-ACBD73CCD161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8635265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602B6F0-33FE-4AE8-8F6F-ACBD73CCD161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3792279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602B6F0-33FE-4AE8-8F6F-ACBD73CCD161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5283368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602B6F0-33FE-4AE8-8F6F-ACBD73CCD161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4278865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602B6F0-33FE-4AE8-8F6F-ACBD73CCD161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6917212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602B6F0-33FE-4AE8-8F6F-ACBD73CCD161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0931842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602B6F0-33FE-4AE8-8F6F-ACBD73CCD161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02173266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602B6F0-33FE-4AE8-8F6F-ACBD73CCD161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47795768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602B6F0-33FE-4AE8-8F6F-ACBD73CCD161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26468043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602B6F0-33FE-4AE8-8F6F-ACBD73CCD161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75416922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602B6F0-33FE-4AE8-8F6F-ACBD73CCD161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93762522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602B6F0-33FE-4AE8-8F6F-ACBD73CCD161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76858459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602B6F0-33FE-4AE8-8F6F-ACBD73CCD161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97901244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602B6F0-33FE-4AE8-8F6F-ACBD73CCD161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7644655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981626-778F-4C98-8B34-D1F9B7478B3A}" type="datetime1">
              <a:rPr lang="fr-FR" smtClean="0"/>
              <a:t>08/07/2021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F88238-207A-4994-9D56-069F7C7B6A1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649315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5000">
        <p:wedge/>
      </p:transition>
    </mc:Choice>
    <mc:Fallback>
      <p:transition spd="slow" advTm="15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5CCC08-44ED-411E-A12B-955BB7DFC32F}" type="datetime1">
              <a:rPr lang="fr-FR" smtClean="0"/>
              <a:t>08/07/2021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F88238-207A-4994-9D56-069F7C7B6A1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811031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5000">
        <p:wedge/>
      </p:transition>
    </mc:Choice>
    <mc:Fallback>
      <p:transition spd="slow" advTm="15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C9D605-A665-4ECD-931B-4D719DF09A49}" type="datetime1">
              <a:rPr lang="fr-FR" smtClean="0"/>
              <a:t>08/07/2021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F88238-207A-4994-9D56-069F7C7B6A1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480650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5000">
        <p:wedge/>
      </p:transition>
    </mc:Choice>
    <mc:Fallback>
      <p:transition spd="slow" advTm="15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06129D-31E5-4436-BB0C-19367E861B37}" type="datetime1">
              <a:rPr lang="fr-FR" smtClean="0"/>
              <a:t>08/07/2021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F88238-207A-4994-9D56-069F7C7B6A1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839403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5000">
        <p:wedge/>
      </p:transition>
    </mc:Choice>
    <mc:Fallback>
      <p:transition spd="slow" advTm="15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0E022B-B47A-4659-8F13-CE2203C45534}" type="datetime1">
              <a:rPr lang="fr-FR" smtClean="0"/>
              <a:t>08/07/2021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F88238-207A-4994-9D56-069F7C7B6A1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122859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5000">
        <p:wedge/>
      </p:transition>
    </mc:Choice>
    <mc:Fallback>
      <p:transition spd="slow" advTm="15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CA6E9E-0756-4C42-AF2B-981CF3EBFEC7}" type="datetime1">
              <a:rPr lang="fr-FR" smtClean="0"/>
              <a:t>08/07/2021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F88238-207A-4994-9D56-069F7C7B6A1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465454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5000">
        <p:wedge/>
      </p:transition>
    </mc:Choice>
    <mc:Fallback>
      <p:transition spd="slow" advTm="15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93AD8F-1D78-4345-BD1E-D4D255AB18FD}" type="datetime1">
              <a:rPr lang="fr-FR" smtClean="0"/>
              <a:t>08/07/2021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F88238-207A-4994-9D56-069F7C7B6A1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752515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5000">
        <p:wedge/>
      </p:transition>
    </mc:Choice>
    <mc:Fallback>
      <p:transition spd="slow" advTm="15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A2F7BA-A9E4-4326-8294-32F4757D477A}" type="datetime1">
              <a:rPr lang="fr-FR" smtClean="0"/>
              <a:t>08/07/2021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F88238-207A-4994-9D56-069F7C7B6A1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565977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5000">
        <p:wedge/>
      </p:transition>
    </mc:Choice>
    <mc:Fallback>
      <p:transition spd="slow" advTm="15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F3FD24-E1AD-43C2-BE68-DADD0D34AEFC}" type="datetime1">
              <a:rPr lang="fr-FR" smtClean="0"/>
              <a:t>08/07/2021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F88238-207A-4994-9D56-069F7C7B6A1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78362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5000">
        <p:wedge/>
      </p:transition>
    </mc:Choice>
    <mc:Fallback>
      <p:transition spd="slow" advTm="15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0E747F-14B2-4116-A477-D438418DAB82}" type="datetime1">
              <a:rPr lang="fr-FR" smtClean="0"/>
              <a:t>08/07/2021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F88238-207A-4994-9D56-069F7C7B6A1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2511868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5000">
        <p:wedge/>
      </p:transition>
    </mc:Choice>
    <mc:Fallback>
      <p:transition spd="slow" advTm="15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D985E5-EA64-4F2D-8812-F85B856F084C}" type="datetime1">
              <a:rPr lang="fr-FR" smtClean="0"/>
              <a:t>08/07/2021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F88238-207A-4994-9D56-069F7C7B6A1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07506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5000">
        <p:wedge/>
      </p:transition>
    </mc:Choice>
    <mc:Fallback>
      <p:transition spd="slow" advTm="15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6000">
              <a:srgbClr val="002060"/>
            </a:gs>
            <a:gs pos="15000">
              <a:srgbClr val="00B050"/>
            </a:gs>
            <a:gs pos="17000">
              <a:srgbClr val="22B66D"/>
            </a:gs>
            <a:gs pos="44000">
              <a:srgbClr val="FF0000"/>
            </a:gs>
            <a:gs pos="36000">
              <a:schemeClr val="accent2">
                <a:lumMod val="75000"/>
              </a:schemeClr>
            </a:gs>
            <a:gs pos="90000">
              <a:srgbClr val="00B050"/>
            </a:gs>
            <a:gs pos="84000">
              <a:srgbClr val="31B97A"/>
            </a:gs>
            <a:gs pos="74000">
              <a:schemeClr val="accent2">
                <a:lumMod val="75000"/>
              </a:schemeClr>
            </a:gs>
            <a:gs pos="62000">
              <a:srgbClr val="FFC000"/>
            </a:gs>
            <a:gs pos="93000">
              <a:srgbClr val="002060"/>
            </a:gs>
          </a:gsLst>
          <a:path path="circle">
            <a:fillToRect l="100000" b="100000"/>
          </a:path>
          <a:tileRect t="-100000" r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7333F1F-B0B3-4331-89E6-09AD5D42D6B2}" type="datetime1">
              <a:rPr lang="fr-FR" smtClean="0"/>
              <a:t>08/07/2021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1F88238-207A-4994-9D56-069F7C7B6A1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3386599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3250" advTm="15000">
        <p:wedge/>
      </p:transition>
    </mc:Choice>
    <mc:Fallback>
      <p:transition spd="slow" advTm="15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0" y="6538912"/>
            <a:ext cx="2743200" cy="365125"/>
          </a:xfrm>
        </p:spPr>
        <p:txBody>
          <a:bodyPr/>
          <a:lstStyle/>
          <a:p>
            <a:fld id="{669AF89C-27C4-41AB-AA26-32BCE8015755}" type="datetime1">
              <a:rPr lang="fr-FR" sz="2400" b="1" smtClean="0">
                <a:solidFill>
                  <a:schemeClr val="bg1"/>
                </a:solidFill>
              </a:rPr>
              <a:t>08/07/2021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5317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chemeClr val="bg1">
                      <a:lumMod val="95000"/>
                    </a:schemeClr>
                  </a:solidFill>
                </a:ln>
                <a:solidFill>
                  <a:srgbClr val="FF0000"/>
                </a:solidFill>
                <a:latin typeface="Arial Black" panose="020B0A04020102020204" pitchFamily="34" charset="0"/>
              </a:rPr>
              <a:t>PPS   Lande   2021</a:t>
            </a:r>
            <a:endParaRPr lang="fr-FR" sz="2000" b="1" dirty="0">
              <a:ln>
                <a:solidFill>
                  <a:schemeClr val="bg1">
                    <a:lumMod val="95000"/>
                  </a:schemeClr>
                </a:solidFill>
              </a:ln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448800" y="6497758"/>
            <a:ext cx="2743200" cy="365125"/>
          </a:xfrm>
        </p:spPr>
        <p:txBody>
          <a:bodyPr/>
          <a:lstStyle/>
          <a:p>
            <a:fld id="{D1F88238-207A-4994-9D56-069F7C7B6A10}" type="slidenum">
              <a:rPr lang="fr-FR" sz="2000" b="1" smtClean="0">
                <a:solidFill>
                  <a:schemeClr val="bg1"/>
                </a:solidFill>
              </a:rPr>
              <a:t>1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77686" y="387805"/>
            <a:ext cx="10042071" cy="6012996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7" name="Rectangle 6"/>
          <p:cNvSpPr/>
          <p:nvPr/>
        </p:nvSpPr>
        <p:spPr>
          <a:xfrm>
            <a:off x="1703611" y="1311135"/>
            <a:ext cx="8784777" cy="433965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13800" b="1" spc="50" dirty="0" smtClean="0">
                <a:ln w="0">
                  <a:solidFill>
                    <a:schemeClr val="tx1">
                      <a:lumMod val="50000"/>
                      <a:lumOff val="50000"/>
                    </a:schemeClr>
                  </a:solidFill>
                </a:ln>
                <a:solidFill>
                  <a:schemeClr val="bg2"/>
                </a:solidFill>
                <a:effectLst>
                  <a:glow rad="101600">
                    <a:schemeClr val="accent5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Freestyle Script" panose="030804020302050B0404" pitchFamily="66" charset="0"/>
              </a:rPr>
              <a:t>Le sexe en Humour</a:t>
            </a:r>
          </a:p>
          <a:p>
            <a:pPr algn="ctr"/>
            <a:r>
              <a:rPr lang="fr-FR" sz="13800" b="1" spc="50" dirty="0" smtClean="0">
                <a:ln w="0">
                  <a:solidFill>
                    <a:schemeClr val="tx1">
                      <a:lumMod val="50000"/>
                      <a:lumOff val="50000"/>
                    </a:schemeClr>
                  </a:solidFill>
                </a:ln>
                <a:solidFill>
                  <a:schemeClr val="bg2"/>
                </a:solidFill>
                <a:effectLst>
                  <a:glow rad="101600">
                    <a:schemeClr val="accent5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Freestyle Script" panose="030804020302050B0404" pitchFamily="66" charset="0"/>
              </a:rPr>
              <a:t>N°21</a:t>
            </a:r>
            <a:endParaRPr lang="fr-FR" sz="13800" b="1" cap="none" spc="50" dirty="0">
              <a:ln w="0">
                <a:solidFill>
                  <a:schemeClr val="tx1">
                    <a:lumMod val="50000"/>
                    <a:lumOff val="50000"/>
                  </a:schemeClr>
                </a:solidFill>
              </a:ln>
              <a:solidFill>
                <a:schemeClr val="bg2"/>
              </a:solidFill>
              <a:effectLst>
                <a:glow rad="101600">
                  <a:schemeClr val="accent5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Freestyle Script" panose="030804020302050B0404" pitchFamily="66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2893039" y="-135408"/>
            <a:ext cx="6405921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cap="none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Freestyle Script" panose="030804020302050B0404" pitchFamily="66" charset="0"/>
              </a:rPr>
              <a:t>Avec les coquettes le missionnaire</a:t>
            </a:r>
            <a:endParaRPr lang="fr-FR" sz="54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Freestyle Script" panose="030804020302050B04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739862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5000">
        <p:wedge/>
        <p:sndAc>
          <p:stSnd loop="1">
            <p:snd r:embed="rId3" name="Les Coquettes - Le Missionnaire (live).wav"/>
          </p:stSnd>
        </p:sndAc>
      </p:transition>
    </mc:Choice>
    <mc:Fallback>
      <p:transition spd="slow" advTm="15000">
        <p:wedge/>
        <p:sndAc>
          <p:stSnd loop="1">
            <p:snd r:embed="rId3" name="Les Coquettes - Le Missionnaire (live)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5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4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500" tmFilter="0,0; .5, 1; 1, 1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0" y="6538912"/>
            <a:ext cx="2743200" cy="365125"/>
          </a:xfrm>
        </p:spPr>
        <p:txBody>
          <a:bodyPr/>
          <a:lstStyle/>
          <a:p>
            <a:fld id="{669AF89C-27C4-41AB-AA26-32BCE8015755}" type="datetime1">
              <a:rPr lang="fr-FR" sz="2400" b="1" smtClean="0">
                <a:solidFill>
                  <a:schemeClr val="bg1"/>
                </a:solidFill>
              </a:rPr>
              <a:t>08/07/2021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5317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chemeClr val="bg1">
                      <a:lumMod val="95000"/>
                    </a:schemeClr>
                  </a:solidFill>
                </a:ln>
                <a:solidFill>
                  <a:srgbClr val="FF0000"/>
                </a:solidFill>
                <a:latin typeface="Arial Black" panose="020B0A04020102020204" pitchFamily="34" charset="0"/>
              </a:rPr>
              <a:t>PPS   Lande   2021</a:t>
            </a:r>
            <a:endParaRPr lang="fr-FR" sz="2000" b="1" dirty="0">
              <a:ln>
                <a:solidFill>
                  <a:schemeClr val="bg1">
                    <a:lumMod val="95000"/>
                  </a:schemeClr>
                </a:solidFill>
              </a:ln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448800" y="6497758"/>
            <a:ext cx="2743200" cy="365125"/>
          </a:xfrm>
        </p:spPr>
        <p:txBody>
          <a:bodyPr/>
          <a:lstStyle/>
          <a:p>
            <a:fld id="{D1F88238-207A-4994-9D56-069F7C7B6A10}" type="slidenum">
              <a:rPr lang="fr-FR" sz="2000" b="1" smtClean="0">
                <a:solidFill>
                  <a:schemeClr val="bg1"/>
                </a:solidFill>
              </a:rPr>
              <a:t>2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b="5228"/>
          <a:stretch/>
        </p:blipFill>
        <p:spPr>
          <a:xfrm>
            <a:off x="2877670" y="419408"/>
            <a:ext cx="6436660" cy="601918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281521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5000">
        <p:wedge/>
      </p:transition>
    </mc:Choice>
    <mc:Fallback>
      <p:transition spd="slow" advTm="1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0" y="6538912"/>
            <a:ext cx="2743200" cy="365125"/>
          </a:xfrm>
        </p:spPr>
        <p:txBody>
          <a:bodyPr/>
          <a:lstStyle/>
          <a:p>
            <a:fld id="{669AF89C-27C4-41AB-AA26-32BCE8015755}" type="datetime1">
              <a:rPr lang="fr-FR" sz="2400" b="1" smtClean="0">
                <a:solidFill>
                  <a:schemeClr val="bg1"/>
                </a:solidFill>
              </a:rPr>
              <a:t>08/07/2021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5317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chemeClr val="bg1">
                      <a:lumMod val="95000"/>
                    </a:schemeClr>
                  </a:solidFill>
                </a:ln>
                <a:solidFill>
                  <a:srgbClr val="FF0000"/>
                </a:solidFill>
                <a:latin typeface="Arial Black" panose="020B0A04020102020204" pitchFamily="34" charset="0"/>
              </a:rPr>
              <a:t>PPS   Lande   2021</a:t>
            </a:r>
            <a:endParaRPr lang="fr-FR" sz="2000" b="1" dirty="0">
              <a:ln>
                <a:solidFill>
                  <a:schemeClr val="bg1">
                    <a:lumMod val="95000"/>
                  </a:schemeClr>
                </a:solidFill>
              </a:ln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448800" y="6497758"/>
            <a:ext cx="2743200" cy="365125"/>
          </a:xfrm>
        </p:spPr>
        <p:txBody>
          <a:bodyPr/>
          <a:lstStyle/>
          <a:p>
            <a:fld id="{D1F88238-207A-4994-9D56-069F7C7B6A10}" type="slidenum">
              <a:rPr lang="fr-FR" sz="2000" b="1" smtClean="0">
                <a:solidFill>
                  <a:schemeClr val="bg1"/>
                </a:solidFill>
              </a:rPr>
              <a:t>3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-1" t="47257" r="-829" b="8857"/>
          <a:stretch/>
        </p:blipFill>
        <p:spPr>
          <a:xfrm>
            <a:off x="1304725" y="475195"/>
            <a:ext cx="9582549" cy="590760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4510888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5000">
        <p:wedge/>
      </p:transition>
    </mc:Choice>
    <mc:Fallback>
      <p:transition spd="slow" advTm="1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0" y="6538912"/>
            <a:ext cx="2743200" cy="365125"/>
          </a:xfrm>
        </p:spPr>
        <p:txBody>
          <a:bodyPr/>
          <a:lstStyle/>
          <a:p>
            <a:fld id="{669AF89C-27C4-41AB-AA26-32BCE8015755}" type="datetime1">
              <a:rPr lang="fr-FR" sz="2400" b="1" smtClean="0">
                <a:solidFill>
                  <a:schemeClr val="bg1"/>
                </a:solidFill>
              </a:rPr>
              <a:t>08/07/2021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5317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chemeClr val="bg1">
                      <a:lumMod val="95000"/>
                    </a:schemeClr>
                  </a:solidFill>
                </a:ln>
                <a:solidFill>
                  <a:srgbClr val="FF0000"/>
                </a:solidFill>
                <a:latin typeface="Arial Black" panose="020B0A04020102020204" pitchFamily="34" charset="0"/>
              </a:rPr>
              <a:t>PPS   Lande   2021</a:t>
            </a:r>
            <a:endParaRPr lang="fr-FR" sz="2000" b="1" dirty="0">
              <a:ln>
                <a:solidFill>
                  <a:schemeClr val="bg1">
                    <a:lumMod val="95000"/>
                  </a:schemeClr>
                </a:solidFill>
              </a:ln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448800" y="6497758"/>
            <a:ext cx="2743200" cy="365125"/>
          </a:xfrm>
        </p:spPr>
        <p:txBody>
          <a:bodyPr/>
          <a:lstStyle/>
          <a:p>
            <a:fld id="{D1F88238-207A-4994-9D56-069F7C7B6A10}" type="slidenum">
              <a:rPr lang="fr-FR" sz="2000" b="1" smtClean="0">
                <a:solidFill>
                  <a:schemeClr val="bg1"/>
                </a:solidFill>
              </a:rPr>
              <a:t>4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6471" r="4117" b="26545"/>
          <a:stretch/>
        </p:blipFill>
        <p:spPr>
          <a:xfrm>
            <a:off x="2508809" y="383241"/>
            <a:ext cx="7174382" cy="582033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5145501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5000">
        <p:wedge/>
      </p:transition>
    </mc:Choice>
    <mc:Fallback>
      <p:transition spd="slow" advTm="1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0" y="6538912"/>
            <a:ext cx="2743200" cy="365125"/>
          </a:xfrm>
        </p:spPr>
        <p:txBody>
          <a:bodyPr/>
          <a:lstStyle/>
          <a:p>
            <a:fld id="{669AF89C-27C4-41AB-AA26-32BCE8015755}" type="datetime1">
              <a:rPr lang="fr-FR" sz="2400" b="1" smtClean="0">
                <a:solidFill>
                  <a:schemeClr val="bg1"/>
                </a:solidFill>
              </a:rPr>
              <a:t>08/07/2021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5317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chemeClr val="bg1">
                      <a:lumMod val="95000"/>
                    </a:schemeClr>
                  </a:solidFill>
                </a:ln>
                <a:solidFill>
                  <a:srgbClr val="FF0000"/>
                </a:solidFill>
                <a:latin typeface="Arial Black" panose="020B0A04020102020204" pitchFamily="34" charset="0"/>
              </a:rPr>
              <a:t>PPS   Lande   2021</a:t>
            </a:r>
            <a:endParaRPr lang="fr-FR" sz="2000" b="1" dirty="0">
              <a:ln>
                <a:solidFill>
                  <a:schemeClr val="bg1">
                    <a:lumMod val="95000"/>
                  </a:schemeClr>
                </a:solidFill>
              </a:ln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448800" y="6497758"/>
            <a:ext cx="2743200" cy="365125"/>
          </a:xfrm>
        </p:spPr>
        <p:txBody>
          <a:bodyPr/>
          <a:lstStyle/>
          <a:p>
            <a:fld id="{D1F88238-207A-4994-9D56-069F7C7B6A10}" type="slidenum">
              <a:rPr lang="fr-FR" sz="2000" b="1" smtClean="0">
                <a:solidFill>
                  <a:schemeClr val="bg1"/>
                </a:solidFill>
              </a:rPr>
              <a:t>5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/>
          <a:srcRect r="-992" b="31585"/>
          <a:stretch/>
        </p:blipFill>
        <p:spPr>
          <a:xfrm>
            <a:off x="3445329" y="552942"/>
            <a:ext cx="5184441" cy="575211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0443694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5000">
        <p:wedge/>
      </p:transition>
    </mc:Choice>
    <mc:Fallback>
      <p:transition spd="slow" advTm="1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0" y="6538912"/>
            <a:ext cx="2743200" cy="365125"/>
          </a:xfrm>
        </p:spPr>
        <p:txBody>
          <a:bodyPr/>
          <a:lstStyle/>
          <a:p>
            <a:fld id="{669AF89C-27C4-41AB-AA26-32BCE8015755}" type="datetime1">
              <a:rPr lang="fr-FR" sz="2400" b="1" smtClean="0">
                <a:solidFill>
                  <a:schemeClr val="bg1"/>
                </a:solidFill>
              </a:rPr>
              <a:t>08/07/2021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5317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chemeClr val="bg1">
                      <a:lumMod val="95000"/>
                    </a:schemeClr>
                  </a:solidFill>
                </a:ln>
                <a:solidFill>
                  <a:srgbClr val="FF0000"/>
                </a:solidFill>
                <a:latin typeface="Arial Black" panose="020B0A04020102020204" pitchFamily="34" charset="0"/>
              </a:rPr>
              <a:t>PPS   Lande   2021</a:t>
            </a:r>
            <a:endParaRPr lang="fr-FR" sz="2000" b="1" dirty="0">
              <a:ln>
                <a:solidFill>
                  <a:schemeClr val="bg1">
                    <a:lumMod val="95000"/>
                  </a:schemeClr>
                </a:solidFill>
              </a:ln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448800" y="6497758"/>
            <a:ext cx="2743200" cy="365125"/>
          </a:xfrm>
        </p:spPr>
        <p:txBody>
          <a:bodyPr/>
          <a:lstStyle/>
          <a:p>
            <a:fld id="{D1F88238-207A-4994-9D56-069F7C7B6A10}" type="slidenum">
              <a:rPr lang="fr-FR" sz="2000" b="1" smtClean="0">
                <a:solidFill>
                  <a:schemeClr val="bg1"/>
                </a:solidFill>
              </a:rPr>
              <a:t>6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3582" r="3284" b="21497"/>
          <a:stretch/>
        </p:blipFill>
        <p:spPr>
          <a:xfrm>
            <a:off x="2652294" y="421460"/>
            <a:ext cx="6887412" cy="572832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8276359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5000">
        <p:wedge/>
      </p:transition>
    </mc:Choice>
    <mc:Fallback>
      <p:transition spd="slow" advTm="1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0" y="6538912"/>
            <a:ext cx="2743200" cy="365125"/>
          </a:xfrm>
        </p:spPr>
        <p:txBody>
          <a:bodyPr/>
          <a:lstStyle/>
          <a:p>
            <a:fld id="{669AF89C-27C4-41AB-AA26-32BCE8015755}" type="datetime1">
              <a:rPr lang="fr-FR" sz="2400" b="1" smtClean="0">
                <a:solidFill>
                  <a:schemeClr val="bg1"/>
                </a:solidFill>
              </a:rPr>
              <a:t>08/07/2021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5317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chemeClr val="bg1">
                      <a:lumMod val="95000"/>
                    </a:schemeClr>
                  </a:solidFill>
                </a:ln>
                <a:solidFill>
                  <a:srgbClr val="FF0000"/>
                </a:solidFill>
                <a:latin typeface="Arial Black" panose="020B0A04020102020204" pitchFamily="34" charset="0"/>
              </a:rPr>
              <a:t>PPS   Lande   2021</a:t>
            </a:r>
            <a:endParaRPr lang="fr-FR" sz="2000" b="1" dirty="0">
              <a:ln>
                <a:solidFill>
                  <a:schemeClr val="bg1">
                    <a:lumMod val="95000"/>
                  </a:schemeClr>
                </a:solidFill>
              </a:ln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448800" y="6497758"/>
            <a:ext cx="2743200" cy="365125"/>
          </a:xfrm>
        </p:spPr>
        <p:txBody>
          <a:bodyPr/>
          <a:lstStyle/>
          <a:p>
            <a:fld id="{D1F88238-207A-4994-9D56-069F7C7B6A10}" type="slidenum">
              <a:rPr lang="fr-FR" sz="2000" b="1" smtClean="0">
                <a:solidFill>
                  <a:schemeClr val="bg1"/>
                </a:solidFill>
              </a:rPr>
              <a:t>7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-1" r="-517" b="48057"/>
          <a:stretch/>
        </p:blipFill>
        <p:spPr>
          <a:xfrm>
            <a:off x="1774734" y="573003"/>
            <a:ext cx="8642531" cy="571199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787407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5000">
        <p:wedge/>
      </p:transition>
    </mc:Choice>
    <mc:Fallback>
      <p:transition spd="slow" advTm="1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0" y="6538912"/>
            <a:ext cx="2743200" cy="365125"/>
          </a:xfrm>
        </p:spPr>
        <p:txBody>
          <a:bodyPr/>
          <a:lstStyle/>
          <a:p>
            <a:fld id="{669AF89C-27C4-41AB-AA26-32BCE8015755}" type="datetime1">
              <a:rPr lang="fr-FR" sz="2400" b="1" smtClean="0">
                <a:solidFill>
                  <a:schemeClr val="bg1"/>
                </a:solidFill>
              </a:rPr>
              <a:t>08/07/2021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5317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chemeClr val="bg1">
                      <a:lumMod val="95000"/>
                    </a:schemeClr>
                  </a:solidFill>
                </a:ln>
                <a:solidFill>
                  <a:srgbClr val="FF0000"/>
                </a:solidFill>
                <a:latin typeface="Arial Black" panose="020B0A04020102020204" pitchFamily="34" charset="0"/>
              </a:rPr>
              <a:t>PPS   Lande   2021</a:t>
            </a:r>
            <a:endParaRPr lang="fr-FR" sz="2000" b="1" dirty="0">
              <a:ln>
                <a:solidFill>
                  <a:schemeClr val="bg1">
                    <a:lumMod val="95000"/>
                  </a:schemeClr>
                </a:solidFill>
              </a:ln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448800" y="6497758"/>
            <a:ext cx="2743200" cy="365125"/>
          </a:xfrm>
        </p:spPr>
        <p:txBody>
          <a:bodyPr/>
          <a:lstStyle/>
          <a:p>
            <a:fld id="{D1F88238-207A-4994-9D56-069F7C7B6A10}" type="slidenum">
              <a:rPr lang="fr-FR" sz="2000" b="1" smtClean="0">
                <a:solidFill>
                  <a:schemeClr val="bg1"/>
                </a:solidFill>
              </a:rPr>
              <a:t>8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3987" t="22223" r="2593" b="26013"/>
          <a:stretch/>
        </p:blipFill>
        <p:spPr>
          <a:xfrm>
            <a:off x="3083859" y="305336"/>
            <a:ext cx="6078614" cy="598788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8693358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5000">
        <p:wedge/>
      </p:transition>
    </mc:Choice>
    <mc:Fallback>
      <p:transition spd="slow" advTm="1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0" y="6538912"/>
            <a:ext cx="2743200" cy="365125"/>
          </a:xfrm>
        </p:spPr>
        <p:txBody>
          <a:bodyPr/>
          <a:lstStyle/>
          <a:p>
            <a:fld id="{669AF89C-27C4-41AB-AA26-32BCE8015755}" type="datetime1">
              <a:rPr lang="fr-FR" sz="2400" b="1" smtClean="0">
                <a:solidFill>
                  <a:schemeClr val="bg1"/>
                </a:solidFill>
              </a:rPr>
              <a:t>08/07/2021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5317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chemeClr val="bg1">
                      <a:lumMod val="95000"/>
                    </a:schemeClr>
                  </a:solidFill>
                </a:ln>
                <a:solidFill>
                  <a:srgbClr val="FF0000"/>
                </a:solidFill>
                <a:latin typeface="Arial Black" panose="020B0A04020102020204" pitchFamily="34" charset="0"/>
              </a:rPr>
              <a:t>PPS   Lande   2021</a:t>
            </a:r>
            <a:endParaRPr lang="fr-FR" sz="2000" b="1" dirty="0">
              <a:ln>
                <a:solidFill>
                  <a:schemeClr val="bg1">
                    <a:lumMod val="95000"/>
                  </a:schemeClr>
                </a:solidFill>
              </a:ln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448800" y="6497758"/>
            <a:ext cx="2743200" cy="365125"/>
          </a:xfrm>
        </p:spPr>
        <p:txBody>
          <a:bodyPr/>
          <a:lstStyle/>
          <a:p>
            <a:fld id="{D1F88238-207A-4994-9D56-069F7C7B6A10}" type="slidenum">
              <a:rPr lang="fr-FR" sz="2000" b="1" smtClean="0">
                <a:solidFill>
                  <a:schemeClr val="bg1"/>
                </a:solidFill>
              </a:rPr>
              <a:t>9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51214" r="725"/>
          <a:stretch/>
        </p:blipFill>
        <p:spPr>
          <a:xfrm>
            <a:off x="1535930" y="562908"/>
            <a:ext cx="9120139" cy="573218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8241240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5000">
        <p:wedge/>
      </p:transition>
    </mc:Choice>
    <mc:Fallback>
      <p:transition spd="slow" advTm="1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0" y="6538912"/>
            <a:ext cx="2743200" cy="365125"/>
          </a:xfrm>
        </p:spPr>
        <p:txBody>
          <a:bodyPr/>
          <a:lstStyle/>
          <a:p>
            <a:fld id="{669AF89C-27C4-41AB-AA26-32BCE8015755}" type="datetime1">
              <a:rPr lang="fr-FR" sz="2400" b="1" smtClean="0">
                <a:solidFill>
                  <a:schemeClr val="bg1"/>
                </a:solidFill>
              </a:rPr>
              <a:t>08/07/2021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5317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chemeClr val="bg1">
                      <a:lumMod val="95000"/>
                    </a:schemeClr>
                  </a:solidFill>
                </a:ln>
                <a:solidFill>
                  <a:srgbClr val="FF0000"/>
                </a:solidFill>
                <a:latin typeface="Arial Black" panose="020B0A04020102020204" pitchFamily="34" charset="0"/>
              </a:rPr>
              <a:t>PPS   Lande   2021</a:t>
            </a:r>
            <a:endParaRPr lang="fr-FR" sz="2000" b="1" dirty="0">
              <a:ln>
                <a:solidFill>
                  <a:schemeClr val="bg1">
                    <a:lumMod val="95000"/>
                  </a:schemeClr>
                </a:solidFill>
              </a:ln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448800" y="6497758"/>
            <a:ext cx="2743200" cy="365125"/>
          </a:xfrm>
        </p:spPr>
        <p:txBody>
          <a:bodyPr/>
          <a:lstStyle/>
          <a:p>
            <a:fld id="{D1F88238-207A-4994-9D56-069F7C7B6A10}" type="slidenum">
              <a:rPr lang="fr-FR" sz="2000" b="1" smtClean="0">
                <a:solidFill>
                  <a:schemeClr val="bg1"/>
                </a:solidFill>
              </a:rPr>
              <a:t>10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r="-424" b="52941"/>
          <a:stretch/>
        </p:blipFill>
        <p:spPr>
          <a:xfrm>
            <a:off x="1668504" y="471645"/>
            <a:ext cx="8854991" cy="584168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9316553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5000">
        <p:wedge/>
      </p:transition>
    </mc:Choice>
    <mc:Fallback>
      <p:transition spd="slow" advTm="1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0" y="6538912"/>
            <a:ext cx="2743200" cy="365125"/>
          </a:xfrm>
        </p:spPr>
        <p:txBody>
          <a:bodyPr/>
          <a:lstStyle/>
          <a:p>
            <a:fld id="{669AF89C-27C4-41AB-AA26-32BCE8015755}" type="datetime1">
              <a:rPr lang="fr-FR" sz="2400" b="1" smtClean="0">
                <a:solidFill>
                  <a:schemeClr val="bg1"/>
                </a:solidFill>
              </a:rPr>
              <a:t>08/07/2021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5317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chemeClr val="bg1">
                      <a:lumMod val="95000"/>
                    </a:schemeClr>
                  </a:solidFill>
                </a:ln>
                <a:solidFill>
                  <a:srgbClr val="FF0000"/>
                </a:solidFill>
                <a:latin typeface="Arial Black" panose="020B0A04020102020204" pitchFamily="34" charset="0"/>
              </a:rPr>
              <a:t>PPS   Lande   2021</a:t>
            </a:r>
            <a:endParaRPr lang="fr-FR" sz="2000" b="1" dirty="0">
              <a:ln>
                <a:solidFill>
                  <a:schemeClr val="bg1">
                    <a:lumMod val="95000"/>
                  </a:schemeClr>
                </a:solidFill>
              </a:ln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448800" y="6497758"/>
            <a:ext cx="2743200" cy="365125"/>
          </a:xfrm>
        </p:spPr>
        <p:txBody>
          <a:bodyPr/>
          <a:lstStyle/>
          <a:p>
            <a:fld id="{D1F88238-207A-4994-9D56-069F7C7B6A10}" type="slidenum">
              <a:rPr lang="fr-FR" sz="2000" b="1" smtClean="0">
                <a:solidFill>
                  <a:schemeClr val="bg1"/>
                </a:solidFill>
              </a:rPr>
              <a:t>11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61358" y="598060"/>
            <a:ext cx="9993086" cy="567195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8900149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5000">
        <p:wedge/>
      </p:transition>
    </mc:Choice>
    <mc:Fallback>
      <p:transition spd="slow" advTm="1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0" y="6538912"/>
            <a:ext cx="2743200" cy="365125"/>
          </a:xfrm>
        </p:spPr>
        <p:txBody>
          <a:bodyPr/>
          <a:lstStyle/>
          <a:p>
            <a:fld id="{669AF89C-27C4-41AB-AA26-32BCE8015755}" type="datetime1">
              <a:rPr lang="fr-FR" sz="2400" b="1" smtClean="0">
                <a:solidFill>
                  <a:schemeClr val="bg1"/>
                </a:solidFill>
              </a:rPr>
              <a:t>08/07/2021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5317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chemeClr val="bg1">
                      <a:lumMod val="95000"/>
                    </a:schemeClr>
                  </a:solidFill>
                </a:ln>
                <a:solidFill>
                  <a:srgbClr val="FF0000"/>
                </a:solidFill>
                <a:latin typeface="Arial Black" panose="020B0A04020102020204" pitchFamily="34" charset="0"/>
              </a:rPr>
              <a:t>PPS   Lande   2021</a:t>
            </a:r>
            <a:endParaRPr lang="fr-FR" sz="2000" b="1" dirty="0">
              <a:ln>
                <a:solidFill>
                  <a:schemeClr val="bg1">
                    <a:lumMod val="95000"/>
                  </a:schemeClr>
                </a:solidFill>
              </a:ln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448800" y="6497758"/>
            <a:ext cx="2743200" cy="365125"/>
          </a:xfrm>
        </p:spPr>
        <p:txBody>
          <a:bodyPr/>
          <a:lstStyle/>
          <a:p>
            <a:fld id="{D1F88238-207A-4994-9D56-069F7C7B6A10}" type="slidenum">
              <a:rPr lang="fr-FR" sz="2000" b="1" smtClean="0">
                <a:solidFill>
                  <a:schemeClr val="bg1"/>
                </a:solidFill>
              </a:rPr>
              <a:t>12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46536" r="-84" b="7189"/>
          <a:stretch/>
        </p:blipFill>
        <p:spPr>
          <a:xfrm>
            <a:off x="1594230" y="427288"/>
            <a:ext cx="9003540" cy="586055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7930629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5000">
        <p:wedge/>
      </p:transition>
    </mc:Choice>
    <mc:Fallback>
      <p:transition spd="slow" advTm="1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0" y="6538912"/>
            <a:ext cx="2743200" cy="365125"/>
          </a:xfrm>
        </p:spPr>
        <p:txBody>
          <a:bodyPr/>
          <a:lstStyle/>
          <a:p>
            <a:fld id="{669AF89C-27C4-41AB-AA26-32BCE8015755}" type="datetime1">
              <a:rPr lang="fr-FR" sz="2400" b="1" smtClean="0">
                <a:solidFill>
                  <a:schemeClr val="bg1"/>
                </a:solidFill>
              </a:rPr>
              <a:t>08/07/2021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5317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chemeClr val="bg1">
                      <a:lumMod val="95000"/>
                    </a:schemeClr>
                  </a:solidFill>
                </a:ln>
                <a:solidFill>
                  <a:srgbClr val="FF0000"/>
                </a:solidFill>
                <a:latin typeface="Arial Black" panose="020B0A04020102020204" pitchFamily="34" charset="0"/>
              </a:rPr>
              <a:t>PPS   Lande   2021</a:t>
            </a:r>
            <a:endParaRPr lang="fr-FR" sz="2000" b="1" dirty="0">
              <a:ln>
                <a:solidFill>
                  <a:schemeClr val="bg1">
                    <a:lumMod val="95000"/>
                  </a:schemeClr>
                </a:solidFill>
              </a:ln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448800" y="6497758"/>
            <a:ext cx="2743200" cy="365125"/>
          </a:xfrm>
        </p:spPr>
        <p:txBody>
          <a:bodyPr/>
          <a:lstStyle/>
          <a:p>
            <a:fld id="{D1F88238-207A-4994-9D56-069F7C7B6A10}" type="slidenum">
              <a:rPr lang="fr-FR" sz="2000" b="1" smtClean="0">
                <a:solidFill>
                  <a:schemeClr val="bg1"/>
                </a:solidFill>
              </a:rPr>
              <a:t>13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50448" y="571500"/>
            <a:ext cx="10491104" cy="571500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7437330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5000">
        <p:wedge/>
      </p:transition>
    </mc:Choice>
    <mc:Fallback>
      <p:transition spd="slow" advTm="1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0" y="6538912"/>
            <a:ext cx="2743200" cy="365125"/>
          </a:xfrm>
        </p:spPr>
        <p:txBody>
          <a:bodyPr/>
          <a:lstStyle/>
          <a:p>
            <a:fld id="{669AF89C-27C4-41AB-AA26-32BCE8015755}" type="datetime1">
              <a:rPr lang="fr-FR" sz="2400" b="1" smtClean="0">
                <a:solidFill>
                  <a:schemeClr val="bg1"/>
                </a:solidFill>
              </a:rPr>
              <a:t>08/07/2021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5317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chemeClr val="bg1">
                      <a:lumMod val="95000"/>
                    </a:schemeClr>
                  </a:solidFill>
                </a:ln>
                <a:solidFill>
                  <a:srgbClr val="FF0000"/>
                </a:solidFill>
                <a:latin typeface="Arial Black" panose="020B0A04020102020204" pitchFamily="34" charset="0"/>
              </a:rPr>
              <a:t>PPS   Lande   2021</a:t>
            </a:r>
            <a:endParaRPr lang="fr-FR" sz="2000" b="1" dirty="0">
              <a:ln>
                <a:solidFill>
                  <a:schemeClr val="bg1">
                    <a:lumMod val="95000"/>
                  </a:schemeClr>
                </a:solidFill>
              </a:ln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448800" y="6497758"/>
            <a:ext cx="2743200" cy="365125"/>
          </a:xfrm>
        </p:spPr>
        <p:txBody>
          <a:bodyPr/>
          <a:lstStyle/>
          <a:p>
            <a:fld id="{D1F88238-207A-4994-9D56-069F7C7B6A10}" type="slidenum">
              <a:rPr lang="fr-FR" sz="2000" b="1" smtClean="0">
                <a:solidFill>
                  <a:schemeClr val="bg1"/>
                </a:solidFill>
              </a:rPr>
              <a:t>14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r="-923" b="12720"/>
          <a:stretch/>
        </p:blipFill>
        <p:spPr>
          <a:xfrm>
            <a:off x="3406588" y="232120"/>
            <a:ext cx="5522259" cy="615091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8759397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5000">
        <p:wedge/>
      </p:transition>
    </mc:Choice>
    <mc:Fallback>
      <p:transition spd="slow" advTm="1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0" y="6538912"/>
            <a:ext cx="2743200" cy="365125"/>
          </a:xfrm>
        </p:spPr>
        <p:txBody>
          <a:bodyPr/>
          <a:lstStyle/>
          <a:p>
            <a:fld id="{669AF89C-27C4-41AB-AA26-32BCE8015755}" type="datetime1">
              <a:rPr lang="fr-FR" sz="2400" b="1" smtClean="0">
                <a:solidFill>
                  <a:schemeClr val="bg1"/>
                </a:solidFill>
              </a:rPr>
              <a:t>08/07/2021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5317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chemeClr val="bg1">
                      <a:lumMod val="95000"/>
                    </a:schemeClr>
                  </a:solidFill>
                </a:ln>
                <a:solidFill>
                  <a:srgbClr val="FF0000"/>
                </a:solidFill>
                <a:latin typeface="Arial Black" panose="020B0A04020102020204" pitchFamily="34" charset="0"/>
              </a:rPr>
              <a:t>PPS   Lande   2021</a:t>
            </a:r>
            <a:endParaRPr lang="fr-FR" sz="2000" b="1" dirty="0">
              <a:ln>
                <a:solidFill>
                  <a:schemeClr val="bg1">
                    <a:lumMod val="95000"/>
                  </a:schemeClr>
                </a:solidFill>
              </a:ln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448800" y="6497758"/>
            <a:ext cx="2743200" cy="365125"/>
          </a:xfrm>
        </p:spPr>
        <p:txBody>
          <a:bodyPr/>
          <a:lstStyle/>
          <a:p>
            <a:fld id="{D1F88238-207A-4994-9D56-069F7C7B6A10}" type="slidenum">
              <a:rPr lang="fr-FR" sz="2000" b="1" smtClean="0">
                <a:solidFill>
                  <a:schemeClr val="bg1"/>
                </a:solidFill>
              </a:rPr>
              <a:t>15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77686" y="387805"/>
            <a:ext cx="10042071" cy="6012996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7" name="Rectangle 6"/>
          <p:cNvSpPr/>
          <p:nvPr/>
        </p:nvSpPr>
        <p:spPr>
          <a:xfrm>
            <a:off x="1703612" y="1089934"/>
            <a:ext cx="8784776" cy="433965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13800" b="1" spc="50" dirty="0" smtClean="0">
                <a:ln w="0">
                  <a:solidFill>
                    <a:schemeClr val="tx1">
                      <a:lumMod val="50000"/>
                      <a:lumOff val="50000"/>
                    </a:schemeClr>
                  </a:solidFill>
                </a:ln>
                <a:solidFill>
                  <a:schemeClr val="bg2"/>
                </a:solidFill>
                <a:effectLst>
                  <a:glow rad="101600">
                    <a:schemeClr val="accent5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Freestyle Script" panose="030804020302050B0404" pitchFamily="66" charset="0"/>
              </a:rPr>
              <a:t>C’était</a:t>
            </a:r>
          </a:p>
          <a:p>
            <a:pPr algn="ctr"/>
            <a:r>
              <a:rPr lang="fr-FR" sz="13800" b="1" spc="50" dirty="0" smtClean="0">
                <a:ln w="0">
                  <a:solidFill>
                    <a:schemeClr val="tx1">
                      <a:lumMod val="50000"/>
                      <a:lumOff val="50000"/>
                    </a:schemeClr>
                  </a:solidFill>
                </a:ln>
                <a:solidFill>
                  <a:schemeClr val="bg2"/>
                </a:solidFill>
                <a:effectLst>
                  <a:glow rad="101600">
                    <a:schemeClr val="accent5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Freestyle Script" panose="030804020302050B0404" pitchFamily="66" charset="0"/>
              </a:rPr>
              <a:t>Le sexe en Humour</a:t>
            </a:r>
            <a:endParaRPr lang="fr-FR" sz="13800" b="1" cap="none" spc="50" dirty="0">
              <a:ln w="0">
                <a:solidFill>
                  <a:schemeClr val="tx1">
                    <a:lumMod val="50000"/>
                    <a:lumOff val="50000"/>
                  </a:schemeClr>
                </a:solidFill>
              </a:ln>
              <a:solidFill>
                <a:schemeClr val="bg2"/>
              </a:solidFill>
              <a:effectLst>
                <a:glow rad="101600">
                  <a:schemeClr val="accent5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Freestyle Script" panose="030804020302050B04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454947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5000">
        <p:wedge/>
      </p:transition>
    </mc:Choice>
    <mc:Fallback>
      <p:transition spd="slow" advTm="1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5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4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62</TotalTime>
  <Words>105</Words>
  <Application>Microsoft Office PowerPoint</Application>
  <PresentationFormat>Grand écran</PresentationFormat>
  <Paragraphs>65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5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1" baseType="lpstr">
      <vt:lpstr>Arial</vt:lpstr>
      <vt:lpstr>Arial Black</vt:lpstr>
      <vt:lpstr>Calibri</vt:lpstr>
      <vt:lpstr>Calibri Light</vt:lpstr>
      <vt:lpstr>Freestyle Script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17</cp:revision>
  <dcterms:created xsi:type="dcterms:W3CDTF">2021-07-07T08:38:27Z</dcterms:created>
  <dcterms:modified xsi:type="dcterms:W3CDTF">2021-07-08T14:45:04Z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