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iWdp6jrhygCNter6rlgA==" hashData="WPHQXCZ6LdO+KiyclcqpyrYU5oj3J2KvWoQvQvGlQ2y/OJ2VwHG9YFEjDpWmWJQdInhjUuMlt2gUEq9F8umt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N°17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714" r="-4" b="1667"/>
          <a:stretch/>
        </p:blipFill>
        <p:spPr>
          <a:xfrm>
            <a:off x="3733885" y="424543"/>
            <a:ext cx="4724229" cy="6008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90" r="-1071" b="3091"/>
          <a:stretch/>
        </p:blipFill>
        <p:spPr>
          <a:xfrm>
            <a:off x="3540578" y="476270"/>
            <a:ext cx="5110843" cy="5905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607" r="-356" b="4330"/>
          <a:stretch/>
        </p:blipFill>
        <p:spPr>
          <a:xfrm>
            <a:off x="3793671" y="775607"/>
            <a:ext cx="4604657" cy="5306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41528"/>
            <a:ext cx="8409214" cy="5690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9" b="6521"/>
          <a:stretch/>
        </p:blipFill>
        <p:spPr>
          <a:xfrm>
            <a:off x="2977243" y="488858"/>
            <a:ext cx="6237514" cy="5880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582899"/>
            <a:ext cx="9944100" cy="56397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329" y="430776"/>
            <a:ext cx="7478485" cy="5910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2021-07-07T08:38:27Z</dcterms:created>
  <dcterms:modified xsi:type="dcterms:W3CDTF">2021-07-08T11:50:58Z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