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AGmPop6RB3F5oJQH/9l1A==" hashData="KaeMzqeVjS+nEyv6JQqCkjNduyM4qr9xvX5nQnKxkKJeEneRNbDLTv3GtopLuleAYywiAuILu3qVCQlkEtqt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N°12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86" r="2413" b="11756"/>
          <a:stretch/>
        </p:blipFill>
        <p:spPr>
          <a:xfrm>
            <a:off x="2604407" y="330160"/>
            <a:ext cx="6983186" cy="5952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446" r="5357" b="6871"/>
          <a:stretch/>
        </p:blipFill>
        <p:spPr>
          <a:xfrm>
            <a:off x="2803071" y="508081"/>
            <a:ext cx="6645729" cy="5841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51" b="10533"/>
          <a:stretch/>
        </p:blipFill>
        <p:spPr>
          <a:xfrm>
            <a:off x="3409950" y="275973"/>
            <a:ext cx="5372099" cy="6009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49" y="272937"/>
            <a:ext cx="7429501" cy="6011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5" r="-274" b="8693"/>
          <a:stretch/>
        </p:blipFill>
        <p:spPr>
          <a:xfrm>
            <a:off x="2334986" y="342723"/>
            <a:ext cx="7364185" cy="5995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116" r="152" b="8095"/>
          <a:stretch/>
        </p:blipFill>
        <p:spPr>
          <a:xfrm>
            <a:off x="2743200" y="362231"/>
            <a:ext cx="6694713" cy="594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52" b="16003"/>
          <a:stretch/>
        </p:blipFill>
        <p:spPr>
          <a:xfrm>
            <a:off x="2489712" y="465932"/>
            <a:ext cx="7212576" cy="5926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2021-07-07T08:38:27Z</dcterms:created>
  <dcterms:modified xsi:type="dcterms:W3CDTF">2021-07-07T18:58:44Z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