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3Td7za9WzV82wvtBB7ZfQ==" hashData="bbNtzPplVj3u16Gi92Ls7OgGWRVPYvYmG4/KIFckC7KyqNDEsva/YZ5mwKQwdKS9CYcg2qNNMf2iuJpsBMEXA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0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6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AE5783-2291-462C-93F4-4F8A830C83D9}" type="datetimeFigureOut">
              <a:rPr lang="fr-FR" smtClean="0"/>
              <a:t>09/04/2021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D1C9B7-96AA-4B94-9857-4BDCA906EE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801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71935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4635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6898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2108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64450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3870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6959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4593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5175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093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630991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822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5286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669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D1C9B7-96AA-4B94-9857-4BDCA906EE8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77318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7A273-F6CA-42B0-9914-DB981B4EDD23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974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96786-9D1A-427C-BBB7-616F32E7D959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941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7BFEB-DE6D-4DA9-B8F4-BCC5E89AE692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965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0C3D9-4CA1-41D6-B8D3-738D870C3883}" type="datetime1">
              <a:rPr lang="fr-FR" smtClean="0"/>
              <a:t>09/04/2021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33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73C8-7A92-4F45-B9DF-63D5706E0625}" type="datetime1">
              <a:rPr lang="fr-FR" smtClean="0"/>
              <a:t>09/04/2021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010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74EFD1-4E96-407D-B9AE-BDEBBE9BCD96}" type="datetime1">
              <a:rPr lang="fr-FR" smtClean="0"/>
              <a:t>09/04/2021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289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E5494-62B9-4850-A4F5-6EA9035CAE9B}" type="datetime1">
              <a:rPr lang="fr-FR" smtClean="0"/>
              <a:t>09/04/2021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7128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D067D6-92B9-4BE6-95A9-DC366CCB8DDF}" type="datetime1">
              <a:rPr lang="fr-FR" smtClean="0"/>
              <a:t>09/04/2021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963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3AC9AC-412E-44B1-AE55-ABD06CA3ADB7}" type="datetime1">
              <a:rPr lang="fr-FR" smtClean="0"/>
              <a:t>09/04/2021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651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4F9589-DFAD-4B0A-9E54-ABE604B3E2C6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7981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2966AE-58A5-4812-AA8F-A3F410FA91DC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7392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AC8524-F212-489A-8E20-3EA478105DA7}" type="datetime1">
              <a:rPr lang="fr-FR" smtClean="0"/>
              <a:t>09/04/2021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53B06-86AB-45FB-87C2-55671DF599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5230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8759" r="383" b="5231"/>
          <a:stretch/>
        </p:blipFill>
        <p:spPr>
          <a:xfrm>
            <a:off x="798428" y="827770"/>
            <a:ext cx="10576154" cy="518510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785614" y="2696200"/>
            <a:ext cx="858267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Berrichon </a:t>
            </a:r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N°3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387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  <p:sndAc>
          <p:stSnd loop="1">
            <p:snd r:embed="rId3" name="danse folklorique Berrichonne.wav"/>
          </p:stSnd>
        </p:sndAc>
      </p:transition>
    </mc:Choice>
    <mc:Fallback>
      <p:transition spd="slow" advTm="13000">
        <p:fade/>
        <p:sndAc>
          <p:stSnd loop="1">
            <p:snd r:embed="rId3" name="danse folklorique Berrichon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96241" y="1012954"/>
            <a:ext cx="996141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Berrichons, anciennement appelés Berruyers, sont les habitants du Berry, une ancienne province française dont l'existence persiste en tant que région culturelle depuis 1790.</a:t>
            </a:r>
            <a:endParaRPr lang="fr-FR" sz="4400" b="1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382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925"/>
          <a:stretch/>
        </p:blipFill>
        <p:spPr>
          <a:xfrm>
            <a:off x="817418" y="824102"/>
            <a:ext cx="10557164" cy="520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20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898" y="803563"/>
            <a:ext cx="10557684" cy="525061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35001" y="803563"/>
            <a:ext cx="47219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Pâté de Pâques berrichon :</a:t>
            </a:r>
          </a:p>
        </p:txBody>
      </p:sp>
    </p:spTree>
    <p:extLst>
      <p:ext uri="{BB962C8B-B14F-4D97-AF65-F5344CB8AC3E}">
        <p14:creationId xmlns:p14="http://schemas.microsoft.com/office/powerpoint/2010/main" val="3847695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26" b="27329"/>
          <a:stretch/>
        </p:blipFill>
        <p:spPr>
          <a:xfrm>
            <a:off x="831273" y="822051"/>
            <a:ext cx="10543310" cy="5204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84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8" b="28632"/>
          <a:stretch/>
        </p:blipFill>
        <p:spPr>
          <a:xfrm>
            <a:off x="846082" y="816149"/>
            <a:ext cx="10528500" cy="515516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78988" y="816149"/>
            <a:ext cx="466268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Pâté aux pommes de terre</a:t>
            </a:r>
          </a:p>
        </p:txBody>
      </p:sp>
    </p:spTree>
    <p:extLst>
      <p:ext uri="{BB962C8B-B14F-4D97-AF65-F5344CB8AC3E}">
        <p14:creationId xmlns:p14="http://schemas.microsoft.com/office/powerpoint/2010/main" val="331864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563" t="-1" r="5031" b="26034"/>
          <a:stretch/>
        </p:blipFill>
        <p:spPr>
          <a:xfrm>
            <a:off x="835032" y="834648"/>
            <a:ext cx="10539550" cy="5169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46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025" r="-849" b="6169"/>
          <a:stretch/>
        </p:blipFill>
        <p:spPr>
          <a:xfrm>
            <a:off x="831273" y="836801"/>
            <a:ext cx="10646876" cy="5218178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1064" y="836801"/>
            <a:ext cx="60898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Tourtre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err="1" smtClean="0">
                <a:ln w="0"/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Bérrichonne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25155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6" b="32328"/>
          <a:stretch/>
        </p:blipFill>
        <p:spPr>
          <a:xfrm>
            <a:off x="831273" y="831135"/>
            <a:ext cx="10543309" cy="5195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588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36526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4" b="10523"/>
          <a:stretch/>
        </p:blipFill>
        <p:spPr>
          <a:xfrm>
            <a:off x="855894" y="850112"/>
            <a:ext cx="10518688" cy="517296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65917" y="850112"/>
            <a:ext cx="36986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Galette berrichonne </a:t>
            </a:r>
          </a:p>
        </p:txBody>
      </p:sp>
    </p:spTree>
    <p:extLst>
      <p:ext uri="{BB962C8B-B14F-4D97-AF65-F5344CB8AC3E}">
        <p14:creationId xmlns:p14="http://schemas.microsoft.com/office/powerpoint/2010/main" val="4073807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516" r="303" b="35353"/>
          <a:stretch/>
        </p:blipFill>
        <p:spPr>
          <a:xfrm>
            <a:off x="817419" y="789709"/>
            <a:ext cx="10532584" cy="525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0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7625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5452" r="61" b="17942"/>
          <a:stretch/>
        </p:blipFill>
        <p:spPr>
          <a:xfrm>
            <a:off x="831272" y="822854"/>
            <a:ext cx="10543310" cy="518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08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269" r="3099" b="33407"/>
          <a:stretch/>
        </p:blipFill>
        <p:spPr>
          <a:xfrm>
            <a:off x="837965" y="822052"/>
            <a:ext cx="10508059" cy="521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714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386" r="-751" b="8249"/>
          <a:stretch/>
        </p:blipFill>
        <p:spPr>
          <a:xfrm>
            <a:off x="831273" y="802226"/>
            <a:ext cx="10545579" cy="5238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61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6">
                <a:lumMod val="60000"/>
                <a:lumOff val="40000"/>
              </a:schemeClr>
            </a:gs>
            <a:gs pos="86000">
              <a:srgbClr val="FFC000"/>
            </a:gs>
            <a:gs pos="94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698500" cmpd="dbl">
            <a:gradFill flip="none" rotWithShape="1">
              <a:gsLst>
                <a:gs pos="100000">
                  <a:srgbClr val="FFFF00"/>
                </a:gs>
                <a:gs pos="80000">
                  <a:srgbClr val="FFFF00"/>
                </a:gs>
                <a:gs pos="86000">
                  <a:srgbClr val="FF0000"/>
                </a:gs>
                <a:gs pos="97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457200" y="457200"/>
            <a:ext cx="11239500" cy="5924550"/>
          </a:xfrm>
          <a:prstGeom prst="rect">
            <a:avLst/>
          </a:prstGeom>
          <a:noFill/>
          <a:ln w="2159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7000">
                  <a:schemeClr val="bg2">
                    <a:lumMod val="90000"/>
                  </a:schemeClr>
                </a:gs>
                <a:gs pos="100000">
                  <a:srgbClr val="C0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644236" y="6423097"/>
            <a:ext cx="2743200" cy="365125"/>
          </a:xfrm>
        </p:spPr>
        <p:txBody>
          <a:bodyPr/>
          <a:lstStyle/>
          <a:p>
            <a:fld id="{B3084342-4A9A-465F-B182-D44A499E7B7E}" type="datetime1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09/04/2021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1672" y="6423098"/>
            <a:ext cx="4102677" cy="406472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572500" y="6381750"/>
            <a:ext cx="2802082" cy="447819"/>
          </a:xfrm>
        </p:spPr>
        <p:txBody>
          <a:bodyPr/>
          <a:lstStyle/>
          <a:p>
            <a:fld id="{5B153B06-86AB-45FB-87C2-55671DF599D5}" type="slidenum">
              <a:rPr lang="fr-FR" sz="2000" b="1" smtClean="0"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8759" r="383" b="5231"/>
          <a:stretch/>
        </p:blipFill>
        <p:spPr>
          <a:xfrm>
            <a:off x="798428" y="827770"/>
            <a:ext cx="10576154" cy="518510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917149" y="2035632"/>
            <a:ext cx="6357702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Berrichon</a:t>
            </a:r>
            <a:endParaRPr lang="fr-FR" sz="8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09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136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2021-04-08T18:17:46Z</dcterms:created>
  <dcterms:modified xsi:type="dcterms:W3CDTF">2021-04-09T13:45:24Z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