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4OYWcqR/HIWBMsG8DqChA==" hashData="lGu0NdpuUXbiDV0PQb8eMxedUkp61Sn+OtX+FwbaRFNnY61yugWtQ2PaoH1C2MGLcnenJ755C9gip0XxY6WY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AE5783-2291-462C-93F4-4F8A830C83D9}" type="datetimeFigureOut">
              <a:rPr lang="fr-FR" smtClean="0"/>
              <a:t>08/04/2021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1C9B7-96AA-4B94-9857-4BDCA906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801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71935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4635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6898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108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4450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387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6959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459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5175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093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3099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822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286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669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731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A273-F6CA-42B0-9914-DB981B4EDD23}" type="datetime1">
              <a:rPr lang="fr-FR" smtClean="0"/>
              <a:t>08/04/2021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974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96786-9D1A-427C-BBB7-616F32E7D959}" type="datetime1">
              <a:rPr lang="fr-FR" smtClean="0"/>
              <a:t>08/04/2021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941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7BFEB-DE6D-4DA9-B8F4-BCC5E89AE692}" type="datetime1">
              <a:rPr lang="fr-FR" smtClean="0"/>
              <a:t>08/04/2021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965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0C3D9-4CA1-41D6-B8D3-738D870C3883}" type="datetime1">
              <a:rPr lang="fr-FR" smtClean="0"/>
              <a:t>08/04/2021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33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73C8-7A92-4F45-B9DF-63D5706E0625}" type="datetime1">
              <a:rPr lang="fr-FR" smtClean="0"/>
              <a:t>08/04/2021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010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EFD1-4E96-407D-B9AE-BDEBBE9BCD96}" type="datetime1">
              <a:rPr lang="fr-FR" smtClean="0"/>
              <a:t>08/04/2021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28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5494-62B9-4850-A4F5-6EA9035CAE9B}" type="datetime1">
              <a:rPr lang="fr-FR" smtClean="0"/>
              <a:t>08/04/2021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12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067D6-92B9-4BE6-95A9-DC366CCB8DDF}" type="datetime1">
              <a:rPr lang="fr-FR" smtClean="0"/>
              <a:t>08/04/2021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96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AC9AC-412E-44B1-AE55-ABD06CA3ADB7}" type="datetime1">
              <a:rPr lang="fr-FR" smtClean="0"/>
              <a:t>08/04/2021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651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9589-DFAD-4B0A-9E54-ABE604B3E2C6}" type="datetime1">
              <a:rPr lang="fr-FR" smtClean="0"/>
              <a:t>08/04/2021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981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66AE-58A5-4812-AA8F-A3F410FA91DC}" type="datetime1">
              <a:rPr lang="fr-FR" smtClean="0"/>
              <a:t>08/04/2021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7392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C8524-F212-489A-8E20-3EA478105DA7}" type="datetime1">
              <a:rPr lang="fr-FR" smtClean="0"/>
              <a:t>08/04/2021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230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8759" r="383" b="5231"/>
          <a:stretch/>
        </p:blipFill>
        <p:spPr>
          <a:xfrm>
            <a:off x="798428" y="827770"/>
            <a:ext cx="10576154" cy="518510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785614" y="2696200"/>
            <a:ext cx="858267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Berrichon N°1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87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  <p:sndAc>
          <p:stSnd loop="1">
            <p:snd r:embed="rId3" name="danse folklorique Berrichonne.wav"/>
          </p:stSnd>
        </p:sndAc>
      </p:transition>
    </mc:Choice>
    <mc:Fallback>
      <p:transition spd="slow" advTm="13000">
        <p:fade/>
        <p:sndAc>
          <p:stSnd loop="1">
            <p:snd r:embed="rId3" name="danse folklorique Berricho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96241" y="1012954"/>
            <a:ext cx="996141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Berrichons, anciennement appelés Berruyers, sont les habitants du Berry, une ancienne province française dont l'existence persiste en tant que région culturelle depuis 1790.</a:t>
            </a:r>
            <a:endParaRPr lang="fr-FR" sz="44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38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925"/>
          <a:stretch/>
        </p:blipFill>
        <p:spPr>
          <a:xfrm>
            <a:off x="817418" y="824102"/>
            <a:ext cx="10557164" cy="520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20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4" b="8242"/>
          <a:stretch/>
        </p:blipFill>
        <p:spPr>
          <a:xfrm>
            <a:off x="831272" y="797070"/>
            <a:ext cx="10543309" cy="521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6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6" b="27329"/>
          <a:stretch/>
        </p:blipFill>
        <p:spPr>
          <a:xfrm>
            <a:off x="831273" y="822051"/>
            <a:ext cx="10543310" cy="5204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8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50" r="-482" b="7988"/>
          <a:stretch/>
        </p:blipFill>
        <p:spPr>
          <a:xfrm>
            <a:off x="789709" y="817417"/>
            <a:ext cx="10584874" cy="519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64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563" t="-1" r="5031" b="26034"/>
          <a:stretch/>
        </p:blipFill>
        <p:spPr>
          <a:xfrm>
            <a:off x="835032" y="834648"/>
            <a:ext cx="10539550" cy="516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46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1" b="12720"/>
          <a:stretch/>
        </p:blipFill>
        <p:spPr>
          <a:xfrm>
            <a:off x="845126" y="829080"/>
            <a:ext cx="10529455" cy="5162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55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6" b="32328"/>
          <a:stretch/>
        </p:blipFill>
        <p:spPr>
          <a:xfrm>
            <a:off x="831273" y="831135"/>
            <a:ext cx="10543309" cy="51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588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527" r="-624"/>
          <a:stretch/>
        </p:blipFill>
        <p:spPr>
          <a:xfrm>
            <a:off x="817418" y="808213"/>
            <a:ext cx="10571018" cy="521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807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516" r="303" b="35353"/>
          <a:stretch/>
        </p:blipFill>
        <p:spPr>
          <a:xfrm>
            <a:off x="817419" y="789709"/>
            <a:ext cx="10532584" cy="525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0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748" y="789709"/>
            <a:ext cx="10560164" cy="5237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08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269" r="3099" b="33407"/>
          <a:stretch/>
        </p:blipFill>
        <p:spPr>
          <a:xfrm>
            <a:off x="837965" y="822052"/>
            <a:ext cx="10508059" cy="521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714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211" r="89"/>
          <a:stretch/>
        </p:blipFill>
        <p:spPr>
          <a:xfrm>
            <a:off x="831274" y="831273"/>
            <a:ext cx="10507904" cy="516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61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08/04/2021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8759" r="383" b="5231"/>
          <a:stretch/>
        </p:blipFill>
        <p:spPr>
          <a:xfrm>
            <a:off x="798428" y="827770"/>
            <a:ext cx="10576154" cy="518510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917149" y="2035632"/>
            <a:ext cx="635770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Berrichon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09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122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2021-04-08T18:17:46Z</dcterms:created>
  <dcterms:modified xsi:type="dcterms:W3CDTF">2021-04-08T19:04:54Z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