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dliAUX4nLYo+GbpagmxFw" hashData="yEccAIAdzP2lTfncK8CxEhQofu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p:cViewPr varScale="1">
        <p:scale>
          <a:sx n="61" d="100"/>
          <a:sy n="61" d="100"/>
        </p:scale>
        <p:origin x="-792" y="-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E7E6DC3-701B-4BD7-B77D-ACAD00F5E974}" type="datetimeFigureOut">
              <a:rPr lang="fr-FR" smtClean="0"/>
              <a:pPr/>
              <a:t>09/06/2021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79ADEF-1A6E-4B56-AFF5-D159B00AE6D3}" type="slidenum">
              <a:rPr lang="fr-FR" smtClean="0"/>
              <a:pPr/>
              <a:t>‹N°›</a:t>
            </a:fld>
            <a:endParaRPr lang="fr-FR"/>
          </a:p>
        </p:txBody>
      </p:sp>
    </p:spTree>
  </p:cSld>
  <p:clrMapOvr>
    <a:masterClrMapping/>
  </p:clrMapOvr>
  <p:transition spd="slow"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91000"/>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7E6DC3-701B-4BD7-B77D-ACAD00F5E974}" type="datetimeFigureOut">
              <a:rPr lang="fr-FR" smtClean="0"/>
              <a:pPr/>
              <a:t>09/06/2021</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79ADEF-1A6E-4B56-AFF5-D159B00AE6D3}"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jpg"/>
          <p:cNvPicPr>
            <a:picLocks noChangeAspect="1"/>
          </p:cNvPicPr>
          <p:nvPr/>
        </p:nvPicPr>
        <p:blipFill>
          <a:blip r:embed="rId3"/>
          <a:stretch>
            <a:fillRect/>
          </a:stretch>
        </p:blipFill>
        <p:spPr>
          <a:xfrm>
            <a:off x="0" y="0"/>
            <a:ext cx="9144000" cy="6858000"/>
          </a:xfrm>
          <a:prstGeom prst="rect">
            <a:avLst/>
          </a:prstGeom>
        </p:spPr>
      </p:pic>
      <p:pic>
        <p:nvPicPr>
          <p:cNvPr id="3" name="Image 2" descr="vue.jpg"/>
          <p:cNvPicPr>
            <a:picLocks noChangeAspect="1"/>
          </p:cNvPicPr>
          <p:nvPr/>
        </p:nvPicPr>
        <p:blipFill>
          <a:blip r:embed="rId3"/>
          <a:stretch>
            <a:fillRect/>
          </a:stretch>
        </p:blipFill>
        <p:spPr>
          <a:xfrm>
            <a:off x="0" y="0"/>
            <a:ext cx="9144000" cy="6858000"/>
          </a:xfrm>
          <a:prstGeom prst="rect">
            <a:avLst/>
          </a:prstGeom>
        </p:spPr>
      </p:pic>
      <p:sp>
        <p:nvSpPr>
          <p:cNvPr id="4" name="ZoneTexte 3"/>
          <p:cNvSpPr txBox="1"/>
          <p:nvPr/>
        </p:nvSpPr>
        <p:spPr>
          <a:xfrm>
            <a:off x="4714876" y="857232"/>
            <a:ext cx="4071966" cy="707886"/>
          </a:xfrm>
          <a:prstGeom prst="rect">
            <a:avLst/>
          </a:prstGeom>
          <a:noFill/>
        </p:spPr>
        <p:txBody>
          <a:bodyPr wrap="square" rtlCol="0">
            <a:prstTxWarp prst="textWave1">
              <a:avLst/>
            </a:prstTxWarp>
            <a:spAutoFit/>
          </a:bodyPr>
          <a:lstStyle/>
          <a:p>
            <a:r>
              <a:rPr lang="fr-FR" sz="4000" b="1" i="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rPr>
              <a:t>A N N E C Y </a:t>
            </a:r>
            <a:endParaRPr lang="fr-FR" sz="4000" b="1" i="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endParaRPr>
          </a:p>
        </p:txBody>
      </p:sp>
      <p:sp>
        <p:nvSpPr>
          <p:cNvPr id="6" name="ZoneTexte 5"/>
          <p:cNvSpPr txBox="1"/>
          <p:nvPr/>
        </p:nvSpPr>
        <p:spPr>
          <a:xfrm>
            <a:off x="214282" y="4214818"/>
            <a:ext cx="5072098" cy="584775"/>
          </a:xfrm>
          <a:prstGeom prst="rect">
            <a:avLst/>
          </a:prstGeom>
          <a:noFill/>
        </p:spPr>
        <p:txBody>
          <a:bodyPr wrap="square" rtlCol="0">
            <a:prstTxWarp prst="textWave1">
              <a:avLst/>
            </a:prstTxWarp>
            <a:spAutoFit/>
          </a:bodyPr>
          <a:lstStyle/>
          <a:p>
            <a:r>
              <a:rPr lang="fr-FR" sz="3200" b="1" i="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rPr>
              <a:t>H A U T E  S A V O I E </a:t>
            </a:r>
            <a:endParaRPr lang="fr-FR" sz="3200" b="1" i="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endParaRPr>
          </a:p>
        </p:txBody>
      </p:sp>
      <p:sp>
        <p:nvSpPr>
          <p:cNvPr id="7" name="ZoneTexte 6"/>
          <p:cNvSpPr txBox="1"/>
          <p:nvPr/>
        </p:nvSpPr>
        <p:spPr>
          <a:xfrm>
            <a:off x="3643306" y="5929330"/>
            <a:ext cx="1857388" cy="461665"/>
          </a:xfrm>
          <a:prstGeom prst="rect">
            <a:avLst/>
          </a:prstGeom>
          <a:noFill/>
        </p:spPr>
        <p:txBody>
          <a:bodyPr wrap="square" rtlCol="0">
            <a:spAutoFit/>
          </a:bodyPr>
          <a:lstStyle/>
          <a:p>
            <a:r>
              <a:rPr lang="fr-FR" sz="2400" b="1" dirty="0" err="1" smtClean="0">
                <a:solidFill>
                  <a:schemeClr val="bg1"/>
                </a:solidFill>
              </a:rPr>
              <a:t>automatic</a:t>
            </a:r>
            <a:endParaRPr lang="fr-FR" b="1" dirty="0"/>
          </a:p>
        </p:txBody>
      </p:sp>
    </p:spTree>
  </p:cSld>
  <p:clrMapOvr>
    <a:masterClrMapping/>
  </p:clrMapOvr>
  <p:transition spd="slow" advClick="0" advTm="14000">
    <p:sndAc>
      <p:stSnd>
        <p:snd r:embed="rId2" name="19. Kim Waters - Possess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3000"/>
                                        <p:tgtEl>
                                          <p:spTgt spid="3"/>
                                        </p:tgtEl>
                                      </p:cBhvr>
                                    </p:animEffect>
                                  </p:childTnLst>
                                </p:cTn>
                              </p:par>
                              <p:par>
                                <p:cTn id="8" presetID="54" presetClass="entr" presetSubtype="0" ac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0.05"/>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 calcmode="lin" valueType="num">
                                      <p:cBhvr>
                                        <p:cTn id="12" dur="3000" fill="hold"/>
                                        <p:tgtEl>
                                          <p:spTgt spid="3"/>
                                        </p:tgtEl>
                                        <p:attrNameLst>
                                          <p:attrName>ppt_x</p:attrName>
                                        </p:attrNameLst>
                                      </p:cBhvr>
                                      <p:tavLst>
                                        <p:tav tm="0">
                                          <p:val>
                                            <p:strVal val="#ppt_x-.2"/>
                                          </p:val>
                                        </p:tav>
                                        <p:tav tm="100000">
                                          <p:val>
                                            <p:strVal val="#ppt_x"/>
                                          </p:val>
                                        </p:tav>
                                      </p:tavLst>
                                    </p:anim>
                                    <p:anim calcmode="lin" valueType="num">
                                      <p:cBhvr>
                                        <p:cTn id="13" dur="3000" fill="hold"/>
                                        <p:tgtEl>
                                          <p:spTgt spid="3"/>
                                        </p:tgtEl>
                                        <p:attrNameLst>
                                          <p:attrName>ppt_y</p:attrName>
                                        </p:attrNameLst>
                                      </p:cBhvr>
                                      <p:tavLst>
                                        <p:tav tm="0">
                                          <p:val>
                                            <p:strVal val="#ppt_y"/>
                                          </p:val>
                                        </p:tav>
                                        <p:tav tm="100000">
                                          <p:val>
                                            <p:strVal val="#ppt_y"/>
                                          </p:val>
                                        </p:tav>
                                      </p:tavLst>
                                    </p:anim>
                                    <p:animEffect transition="in" filter="fade">
                                      <p:cBhvr>
                                        <p:cTn id="14" dur="3000"/>
                                        <p:tgtEl>
                                          <p:spTgt spid="3"/>
                                        </p:tgtEl>
                                      </p:cBhvr>
                                    </p:animEffect>
                                  </p:childTnLst>
                                </p:cTn>
                              </p:par>
                            </p:childTnLst>
                          </p:cTn>
                        </p:par>
                        <p:par>
                          <p:cTn id="15" fill="hold">
                            <p:stCondLst>
                              <p:cond delay="3000"/>
                            </p:stCondLst>
                            <p:childTnLst>
                              <p:par>
                                <p:cTn id="16" presetID="31" presetClass="entr" presetSubtype="0" fill="hold" nodeType="afterEffect">
                                  <p:stCondLst>
                                    <p:cond delay="500"/>
                                  </p:stCondLst>
                                  <p:iterate type="lt">
                                    <p:tmPct val="5000"/>
                                  </p:iterate>
                                  <p:childTnLst>
                                    <p:set>
                                      <p:cBhvr>
                                        <p:cTn id="17" dur="1" fill="hold">
                                          <p:stCondLst>
                                            <p:cond delay="0"/>
                                          </p:stCondLst>
                                        </p:cTn>
                                        <p:tgtEl>
                                          <p:spTgt spid="4">
                                            <p:txEl>
                                              <p:pRg st="0" end="0"/>
                                            </p:txEl>
                                          </p:spTgt>
                                        </p:tgtEl>
                                        <p:attrNameLst>
                                          <p:attrName>style.visibility</p:attrName>
                                        </p:attrNameLst>
                                      </p:cBhvr>
                                      <p:to>
                                        <p:strVal val="visible"/>
                                      </p:to>
                                    </p:set>
                                    <p:anim calcmode="lin" valueType="num">
                                      <p:cBhvr>
                                        <p:cTn id="18"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9" dur="3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20" dur="3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21" dur="3000"/>
                                        <p:tgtEl>
                                          <p:spTgt spid="4">
                                            <p:txEl>
                                              <p:pRg st="0" end="0"/>
                                            </p:txEl>
                                          </p:spTgt>
                                        </p:tgtEl>
                                      </p:cBhvr>
                                    </p:animEffect>
                                  </p:childTnLst>
                                </p:cTn>
                              </p:par>
                            </p:childTnLst>
                          </p:cTn>
                        </p:par>
                        <p:par>
                          <p:cTn id="22" fill="hold">
                            <p:stCondLst>
                              <p:cond delay="7250"/>
                            </p:stCondLst>
                            <p:childTnLst>
                              <p:par>
                                <p:cTn id="23" presetID="31" presetClass="entr" presetSubtype="0" fill="hold" nodeType="afterEffect">
                                  <p:stCondLst>
                                    <p:cond delay="200"/>
                                  </p:stCondLst>
                                  <p:iterate type="lt">
                                    <p:tmPct val="5000"/>
                                  </p:iterate>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p:cTn id="25"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6" dur="3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27" dur="3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28" dur="3000"/>
                                        <p:tgtEl>
                                          <p:spTgt spid="6">
                                            <p:txEl>
                                              <p:pRg st="0" end="0"/>
                                            </p:txEl>
                                          </p:spTgt>
                                        </p:tgtEl>
                                      </p:cBhvr>
                                    </p:animEffect>
                                  </p:childTnLst>
                                </p:cTn>
                              </p:par>
                            </p:childTnLst>
                          </p:cTn>
                        </p:par>
                        <p:par>
                          <p:cTn id="29" fill="hold">
                            <p:stCondLst>
                              <p:cond delay="11950"/>
                            </p:stCondLst>
                            <p:childTnLst>
                              <p:par>
                                <p:cTn id="30" presetID="1" presetClass="entr" presetSubtype="0" fill="hold" grpId="0" nodeType="afterEffect">
                                  <p:stCondLst>
                                    <p:cond delay="200"/>
                                  </p:stCondLst>
                                  <p:childTnLst>
                                    <p:set>
                                      <p:cBhvr>
                                        <p:cTn id="3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1569660"/>
          </a:xfrm>
          <a:prstGeom prst="rect">
            <a:avLst/>
          </a:prstGeom>
        </p:spPr>
        <p:txBody>
          <a:bodyPr wrap="square">
            <a:spAutoFit/>
          </a:bodyPr>
          <a:lstStyle/>
          <a:p>
            <a:r>
              <a:rPr lang="fr-FR" sz="2400" i="1" dirty="0" smtClean="0"/>
              <a:t>Annecy est une ville des Alpes située dans le sud-est de la France. C'est là que le lac d'Annecy se déverse dans le </a:t>
            </a:r>
            <a:r>
              <a:rPr lang="fr-FR" sz="2400" i="1" dirty="0" err="1" smtClean="0"/>
              <a:t>Thiou</a:t>
            </a:r>
            <a:r>
              <a:rPr lang="fr-FR" sz="2400" i="1" dirty="0" smtClean="0"/>
              <a:t>. Elle est réputée pour sa vieille ville avec ses rues pavées, ses canaux sinueux et ses maisons aux couleurs pastel.</a:t>
            </a:r>
            <a:endParaRPr lang="fr-FR" sz="2400" i="1" dirty="0"/>
          </a:p>
        </p:txBody>
      </p:sp>
      <p:sp>
        <p:nvSpPr>
          <p:cNvPr id="3" name="Rectangle 2"/>
          <p:cNvSpPr/>
          <p:nvPr/>
        </p:nvSpPr>
        <p:spPr>
          <a:xfrm>
            <a:off x="0" y="1571612"/>
            <a:ext cx="9144000" cy="3046988"/>
          </a:xfrm>
          <a:prstGeom prst="rect">
            <a:avLst/>
          </a:prstGeom>
        </p:spPr>
        <p:txBody>
          <a:bodyPr wrap="square">
            <a:spAutoFit/>
          </a:bodyPr>
          <a:lstStyle/>
          <a:p>
            <a:r>
              <a:rPr lang="fr-FR" sz="2400" i="1" dirty="0" smtClean="0"/>
              <a:t>Dominant le vieil Annecy, le château d’Annecy est un édifice classé monument historique appartenant à la ville d’Annecy et qui accueille désormais un musée. Ancienne résidence des comtes de Genève, il abrite un musée proposant des objets régionaux, tels que du mobilier alpin ou des œuvres religieuses, ainsi qu'une exposition sur l'histoire naturelle. Possédant un pont levis désormais comblé, le château se compose de plusieurs parties construites à des époques différentes. La façade a été refaite à neuf il y a quelques années, de même que le parvis .</a:t>
            </a:r>
            <a:endParaRPr lang="fr-FR" sz="2400" i="1" dirty="0"/>
          </a:p>
        </p:txBody>
      </p:sp>
      <p:sp>
        <p:nvSpPr>
          <p:cNvPr id="4" name="Rectangle 3"/>
          <p:cNvSpPr/>
          <p:nvPr/>
        </p:nvSpPr>
        <p:spPr>
          <a:xfrm>
            <a:off x="0" y="5143512"/>
            <a:ext cx="9144000" cy="1200329"/>
          </a:xfrm>
          <a:prstGeom prst="rect">
            <a:avLst/>
          </a:prstGeom>
        </p:spPr>
        <p:txBody>
          <a:bodyPr wrap="square">
            <a:spAutoFit/>
          </a:bodyPr>
          <a:lstStyle/>
          <a:p>
            <a:r>
              <a:rPr lang="fr-FR" sz="2400" i="1" dirty="0" smtClean="0"/>
              <a:t>Le Palais de l’Isle ou vieilles prisons d’Annecy est une maison forte de type médiéval situé en plein cœur de la vielle ville au milieu d’une petite île rocheuse naturelle. C’est un monument historique classé depuis 1900.</a:t>
            </a:r>
            <a:endParaRPr lang="fr-FR" sz="2400" i="1" dirty="0"/>
          </a:p>
        </p:txBody>
      </p:sp>
    </p:spTree>
  </p:cSld>
  <p:clrMapOvr>
    <a:masterClrMapping/>
  </p:clrMapOvr>
  <p:transition spd="slow" advClick="0"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2000" fill="hold"/>
                                        <p:tgtEl>
                                          <p:spTgt spid="3"/>
                                        </p:tgtEl>
                                        <p:attrNameLst>
                                          <p:attrName>ppt_w</p:attrName>
                                        </p:attrNameLst>
                                      </p:cBhvr>
                                      <p:tavLst>
                                        <p:tav tm="0">
                                          <p:val>
                                            <p:strVal val="#ppt_w*0.70"/>
                                          </p:val>
                                        </p:tav>
                                        <p:tav tm="100000">
                                          <p:val>
                                            <p:strVal val="#ppt_w"/>
                                          </p:val>
                                        </p:tav>
                                      </p:tavLst>
                                    </p:anim>
                                    <p:anim calcmode="lin" valueType="num">
                                      <p:cBhvr>
                                        <p:cTn id="13" dur="2000" fill="hold"/>
                                        <p:tgtEl>
                                          <p:spTgt spid="3"/>
                                        </p:tgtEl>
                                        <p:attrNameLst>
                                          <p:attrName>ppt_h</p:attrName>
                                        </p:attrNameLst>
                                      </p:cBhvr>
                                      <p:tavLst>
                                        <p:tav tm="0">
                                          <p:val>
                                            <p:strVal val="#ppt_h"/>
                                          </p:val>
                                        </p:tav>
                                        <p:tav tm="100000">
                                          <p:val>
                                            <p:strVal val="#ppt_h"/>
                                          </p:val>
                                        </p:tav>
                                      </p:tavLst>
                                    </p:anim>
                                    <p:animEffect transition="in" filter="fade">
                                      <p:cBhvr>
                                        <p:cTn id="14" dur="2000"/>
                                        <p:tgtEl>
                                          <p:spTgt spid="3"/>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strVal val="#ppt_w*0.70"/>
                                          </p:val>
                                        </p:tav>
                                        <p:tav tm="100000">
                                          <p:val>
                                            <p:strVal val="#ppt_w"/>
                                          </p:val>
                                        </p:tav>
                                      </p:tavLst>
                                    </p:anim>
                                    <p:anim calcmode="lin" valueType="num">
                                      <p:cBhvr>
                                        <p:cTn id="18" dur="2000" fill="hold"/>
                                        <p:tgtEl>
                                          <p:spTgt spid="4"/>
                                        </p:tgtEl>
                                        <p:attrNameLst>
                                          <p:attrName>ppt_h</p:attrName>
                                        </p:attrNameLst>
                                      </p:cBhvr>
                                      <p:tavLst>
                                        <p:tav tm="0">
                                          <p:val>
                                            <p:strVal val="#ppt_h"/>
                                          </p:val>
                                        </p:tav>
                                        <p:tav tm="100000">
                                          <p:val>
                                            <p:strVal val="#ppt_h"/>
                                          </p:val>
                                        </p:tav>
                                      </p:tavLst>
                                    </p:anim>
                                    <p:animEffect transition="in" filter="fade">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4.jpg"/>
          <p:cNvPicPr>
            <a:picLocks noChangeAspect="1"/>
          </p:cNvPicPr>
          <p:nvPr/>
        </p:nvPicPr>
        <p:blipFill>
          <a:blip r:embed="rId2"/>
          <a:stretch>
            <a:fillRect/>
          </a:stretch>
        </p:blipFill>
        <p:spPr>
          <a:xfrm>
            <a:off x="0" y="0"/>
            <a:ext cx="9144000" cy="6858000"/>
          </a:xfrm>
          <a:prstGeom prst="rect">
            <a:avLst/>
          </a:prstGeom>
        </p:spPr>
      </p:pic>
      <p:pic>
        <p:nvPicPr>
          <p:cNvPr id="3" name="Image 2" descr="le lac.jpg"/>
          <p:cNvPicPr>
            <a:picLocks noChangeAspect="1"/>
          </p:cNvPicPr>
          <p:nvPr/>
        </p:nvPicPr>
        <p:blipFill>
          <a:blip r:embed="rId3">
            <a:lum bright="30000"/>
          </a:blip>
          <a:stretch>
            <a:fillRect/>
          </a:stretch>
        </p:blipFill>
        <p:spPr>
          <a:xfrm>
            <a:off x="0" y="0"/>
            <a:ext cx="9144000" cy="6858000"/>
          </a:xfrm>
          <a:prstGeom prst="rect">
            <a:avLst/>
          </a:prstGeom>
        </p:spPr>
      </p:pic>
      <p:pic>
        <p:nvPicPr>
          <p:cNvPr id="4" name="Image 3" descr="le lac4.jpg"/>
          <p:cNvPicPr>
            <a:picLocks noChangeAspect="1"/>
          </p:cNvPicPr>
          <p:nvPr/>
        </p:nvPicPr>
        <p:blipFill>
          <a:blip r:embed="rId4">
            <a:lum bright="10000"/>
          </a:blip>
          <a:stretch>
            <a:fillRect/>
          </a:stretch>
        </p:blipFill>
        <p:spPr>
          <a:xfrm>
            <a:off x="0" y="0"/>
            <a:ext cx="9144000" cy="6858000"/>
          </a:xfrm>
          <a:prstGeom prst="rect">
            <a:avLst/>
          </a:prstGeom>
        </p:spPr>
      </p:pic>
      <p:pic>
        <p:nvPicPr>
          <p:cNvPr id="5" name="Image 4" descr="le lac jet eau.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3000"/>
                                        <p:tgtEl>
                                          <p:spTgt spid="2"/>
                                        </p:tgtEl>
                                      </p:cBhvr>
                                    </p:animEffect>
                                  </p:childTnLst>
                                </p:cTn>
                              </p:par>
                              <p:par>
                                <p:cTn id="8" presetID="4"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out)">
                                      <p:cBhvr>
                                        <p:cTn id="10" dur="3000"/>
                                        <p:tgtEl>
                                          <p:spTgt spid="2"/>
                                        </p:tgtEl>
                                      </p:cBhvr>
                                    </p:animEffect>
                                  </p:childTnLst>
                                </p:cTn>
                              </p:par>
                              <p:par>
                                <p:cTn id="11" presetID="17"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fltVal val="0"/>
                                          </p:val>
                                        </p:tav>
                                        <p:tav tm="100000">
                                          <p:val>
                                            <p:strVal val="#ppt_w"/>
                                          </p:val>
                                        </p:tav>
                                      </p:tavLst>
                                    </p:anim>
                                    <p:anim calcmode="lin" valueType="num">
                                      <p:cBhvr>
                                        <p:cTn id="14" dur="3000" fill="hold"/>
                                        <p:tgtEl>
                                          <p:spTgt spid="2"/>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13" presetClass="exit" presetSubtype="32" fill="hold" nodeType="afterEffect">
                                  <p:stCondLst>
                                    <p:cond delay="3000"/>
                                  </p:stCondLst>
                                  <p:childTnLst>
                                    <p:animEffect transition="out" filter="plus(out)">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par>
                                <p:cTn id="19" presetID="53" presetClass="entr" presetSubtype="0" fill="hold" nodeType="withEffect">
                                  <p:stCondLst>
                                    <p:cond delay="300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fltVal val="0"/>
                                          </p:val>
                                        </p:tav>
                                        <p:tav tm="100000">
                                          <p:val>
                                            <p:strVal val="#ppt_w"/>
                                          </p:val>
                                        </p:tav>
                                      </p:tavLst>
                                    </p:anim>
                                    <p:anim calcmode="lin" valueType="num">
                                      <p:cBhvr>
                                        <p:cTn id="22" dur="3000" fill="hold"/>
                                        <p:tgtEl>
                                          <p:spTgt spid="3"/>
                                        </p:tgtEl>
                                        <p:attrNameLst>
                                          <p:attrName>ppt_h</p:attrName>
                                        </p:attrNameLst>
                                      </p:cBhvr>
                                      <p:tavLst>
                                        <p:tav tm="0">
                                          <p:val>
                                            <p:fltVal val="0"/>
                                          </p:val>
                                        </p:tav>
                                        <p:tav tm="100000">
                                          <p:val>
                                            <p:strVal val="#ppt_h"/>
                                          </p:val>
                                        </p:tav>
                                      </p:tavLst>
                                    </p:anim>
                                    <p:animEffect transition="in" filter="fade">
                                      <p:cBhvr>
                                        <p:cTn id="23" dur="3000"/>
                                        <p:tgtEl>
                                          <p:spTgt spid="3"/>
                                        </p:tgtEl>
                                      </p:cBhvr>
                                    </p:animEffect>
                                  </p:childTnLst>
                                </p:cTn>
                              </p:par>
                            </p:childTnLst>
                          </p:cTn>
                        </p:par>
                        <p:par>
                          <p:cTn id="24" fill="hold">
                            <p:stCondLst>
                              <p:cond delay="9000"/>
                            </p:stCondLst>
                            <p:childTnLst>
                              <p:par>
                                <p:cTn id="25" presetID="10" presetClass="exit" presetSubtype="0" fill="hold" nodeType="afterEffect">
                                  <p:stCondLst>
                                    <p:cond delay="3000"/>
                                  </p:stCondLst>
                                  <p:childTnLst>
                                    <p:animEffect transition="out" filter="fade">
                                      <p:cBhvr>
                                        <p:cTn id="26" dur="3000"/>
                                        <p:tgtEl>
                                          <p:spTgt spid="3"/>
                                        </p:tgtEl>
                                      </p:cBhvr>
                                    </p:animEffect>
                                    <p:set>
                                      <p:cBhvr>
                                        <p:cTn id="27" dur="1" fill="hold">
                                          <p:stCondLst>
                                            <p:cond delay="2999"/>
                                          </p:stCondLst>
                                        </p:cTn>
                                        <p:tgtEl>
                                          <p:spTgt spid="3"/>
                                        </p:tgtEl>
                                        <p:attrNameLst>
                                          <p:attrName>style.visibility</p:attrName>
                                        </p:attrNameLst>
                                      </p:cBhvr>
                                      <p:to>
                                        <p:strVal val="hidden"/>
                                      </p:to>
                                    </p:set>
                                  </p:childTnLst>
                                </p:cTn>
                              </p:par>
                              <p:par>
                                <p:cTn id="28" presetID="53" presetClass="entr" presetSubtype="0" fill="hold" nodeType="withEffect">
                                  <p:stCondLst>
                                    <p:cond delay="300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p:val>
                                            <p:fltVal val="0"/>
                                          </p:val>
                                        </p:tav>
                                        <p:tav tm="100000">
                                          <p:val>
                                            <p:strVal val="#ppt_w"/>
                                          </p:val>
                                        </p:tav>
                                      </p:tavLst>
                                    </p:anim>
                                    <p:anim calcmode="lin" valueType="num">
                                      <p:cBhvr>
                                        <p:cTn id="31" dur="3000" fill="hold"/>
                                        <p:tgtEl>
                                          <p:spTgt spid="4"/>
                                        </p:tgtEl>
                                        <p:attrNameLst>
                                          <p:attrName>ppt_h</p:attrName>
                                        </p:attrNameLst>
                                      </p:cBhvr>
                                      <p:tavLst>
                                        <p:tav tm="0">
                                          <p:val>
                                            <p:fltVal val="0"/>
                                          </p:val>
                                        </p:tav>
                                        <p:tav tm="100000">
                                          <p:val>
                                            <p:strVal val="#ppt_h"/>
                                          </p:val>
                                        </p:tav>
                                      </p:tavLst>
                                    </p:anim>
                                    <p:animEffect transition="in" filter="fade">
                                      <p:cBhvr>
                                        <p:cTn id="32" dur="3000"/>
                                        <p:tgtEl>
                                          <p:spTgt spid="4"/>
                                        </p:tgtEl>
                                      </p:cBhvr>
                                    </p:animEffect>
                                  </p:childTnLst>
                                </p:cTn>
                              </p:par>
                            </p:childTnLst>
                          </p:cTn>
                        </p:par>
                        <p:par>
                          <p:cTn id="33" fill="hold">
                            <p:stCondLst>
                              <p:cond delay="15000"/>
                            </p:stCondLst>
                            <p:childTnLst>
                              <p:par>
                                <p:cTn id="34" presetID="6" presetClass="exit" presetSubtype="16" fill="hold" nodeType="afterEffect">
                                  <p:stCondLst>
                                    <p:cond delay="3000"/>
                                  </p:stCondLst>
                                  <p:childTnLst>
                                    <p:animEffect transition="out" filter="circle(in)">
                                      <p:cBhvr>
                                        <p:cTn id="35" dur="3000"/>
                                        <p:tgtEl>
                                          <p:spTgt spid="4"/>
                                        </p:tgtEl>
                                      </p:cBhvr>
                                    </p:animEffect>
                                    <p:set>
                                      <p:cBhvr>
                                        <p:cTn id="36" dur="1" fill="hold">
                                          <p:stCondLst>
                                            <p:cond delay="2999"/>
                                          </p:stCondLst>
                                        </p:cTn>
                                        <p:tgtEl>
                                          <p:spTgt spid="4"/>
                                        </p:tgtEl>
                                        <p:attrNameLst>
                                          <p:attrName>style.visibility</p:attrName>
                                        </p:attrNameLst>
                                      </p:cBhvr>
                                      <p:to>
                                        <p:strVal val="hidden"/>
                                      </p:to>
                                    </p:set>
                                  </p:childTnLst>
                                </p:cTn>
                              </p:par>
                              <p:par>
                                <p:cTn id="37" presetID="53" presetClass="exit" presetSubtype="0" fill="hold" nodeType="withEffect">
                                  <p:stCondLst>
                                    <p:cond delay="3000"/>
                                  </p:stCondLst>
                                  <p:childTnLst>
                                    <p:anim calcmode="lin" valueType="num">
                                      <p:cBhvr>
                                        <p:cTn id="38" dur="3000"/>
                                        <p:tgtEl>
                                          <p:spTgt spid="4"/>
                                        </p:tgtEl>
                                        <p:attrNameLst>
                                          <p:attrName>ppt_w</p:attrName>
                                        </p:attrNameLst>
                                      </p:cBhvr>
                                      <p:tavLst>
                                        <p:tav tm="0">
                                          <p:val>
                                            <p:strVal val="ppt_w"/>
                                          </p:val>
                                        </p:tav>
                                        <p:tav tm="100000">
                                          <p:val>
                                            <p:fltVal val="0"/>
                                          </p:val>
                                        </p:tav>
                                      </p:tavLst>
                                    </p:anim>
                                    <p:anim calcmode="lin" valueType="num">
                                      <p:cBhvr>
                                        <p:cTn id="39" dur="3000"/>
                                        <p:tgtEl>
                                          <p:spTgt spid="4"/>
                                        </p:tgtEl>
                                        <p:attrNameLst>
                                          <p:attrName>ppt_h</p:attrName>
                                        </p:attrNameLst>
                                      </p:cBhvr>
                                      <p:tavLst>
                                        <p:tav tm="0">
                                          <p:val>
                                            <p:strVal val="ppt_h"/>
                                          </p:val>
                                        </p:tav>
                                        <p:tav tm="100000">
                                          <p:val>
                                            <p:fltVal val="0"/>
                                          </p:val>
                                        </p:tav>
                                      </p:tavLst>
                                    </p:anim>
                                    <p:animEffect transition="out" filter="fade">
                                      <p:cBhvr>
                                        <p:cTn id="40" dur="3000"/>
                                        <p:tgtEl>
                                          <p:spTgt spid="4"/>
                                        </p:tgtEl>
                                      </p:cBhvr>
                                    </p:animEffect>
                                    <p:set>
                                      <p:cBhvr>
                                        <p:cTn id="41" dur="1" fill="hold">
                                          <p:stCondLst>
                                            <p:cond delay="2999"/>
                                          </p:stCondLst>
                                        </p:cTn>
                                        <p:tgtEl>
                                          <p:spTgt spid="4"/>
                                        </p:tgtEl>
                                        <p:attrNameLst>
                                          <p:attrName>style.visibility</p:attrName>
                                        </p:attrNameLst>
                                      </p:cBhvr>
                                      <p:to>
                                        <p:strVal val="hidden"/>
                                      </p:to>
                                    </p:set>
                                  </p:childTnLst>
                                </p:cTn>
                              </p:par>
                              <p:par>
                                <p:cTn id="42" presetID="16" presetClass="entr" presetSubtype="21" fill="hold" nodeType="withEffect">
                                  <p:stCondLst>
                                    <p:cond delay="3000"/>
                                  </p:stCondLst>
                                  <p:childTnLst>
                                    <p:set>
                                      <p:cBhvr>
                                        <p:cTn id="43" dur="1" fill="hold">
                                          <p:stCondLst>
                                            <p:cond delay="0"/>
                                          </p:stCondLst>
                                        </p:cTn>
                                        <p:tgtEl>
                                          <p:spTgt spid="5"/>
                                        </p:tgtEl>
                                        <p:attrNameLst>
                                          <p:attrName>style.visibility</p:attrName>
                                        </p:attrNameLst>
                                      </p:cBhvr>
                                      <p:to>
                                        <p:strVal val="visible"/>
                                      </p:to>
                                    </p:set>
                                    <p:animEffect transition="in" filter="barn(inVertical)">
                                      <p:cBhvr>
                                        <p:cTn id="4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lac jet eau.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canal de la vieille ville.jpg"/>
          <p:cNvPicPr>
            <a:picLocks noChangeAspect="1"/>
          </p:cNvPicPr>
          <p:nvPr/>
        </p:nvPicPr>
        <p:blipFill>
          <a:blip r:embed="rId3">
            <a:lum/>
          </a:blip>
          <a:stretch>
            <a:fillRect/>
          </a:stretch>
        </p:blipFill>
        <p:spPr>
          <a:xfrm>
            <a:off x="0" y="0"/>
            <a:ext cx="9144000" cy="6858000"/>
          </a:xfrm>
          <a:prstGeom prst="rect">
            <a:avLst/>
          </a:prstGeom>
        </p:spPr>
      </p:pic>
      <p:pic>
        <p:nvPicPr>
          <p:cNvPr id="4" name="Image 3" descr="canal du Vassé.jpg"/>
          <p:cNvPicPr>
            <a:picLocks noChangeAspect="1"/>
          </p:cNvPicPr>
          <p:nvPr/>
        </p:nvPicPr>
        <p:blipFill>
          <a:blip r:embed="rId4">
            <a:lum bright="30000"/>
          </a:blip>
          <a:stretch>
            <a:fillRect/>
          </a:stretch>
        </p:blipFill>
        <p:spPr>
          <a:xfrm>
            <a:off x="0" y="0"/>
            <a:ext cx="9144000" cy="6858000"/>
          </a:xfrm>
          <a:prstGeom prst="rect">
            <a:avLst/>
          </a:prstGeom>
        </p:spPr>
      </p:pic>
      <p:pic>
        <p:nvPicPr>
          <p:cNvPr id="5" name="Image 4" descr="canal vassé2.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afterEffect">
                                  <p:stCondLst>
                                    <p:cond delay="0"/>
                                  </p:stCondLst>
                                  <p:childTnLst>
                                    <p:animEffect transition="out" filter="blinds(vertical)">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5000"/>
                                        <p:tgtEl>
                                          <p:spTgt spid="3"/>
                                        </p:tgtEl>
                                      </p:cBhvr>
                                    </p:animEffect>
                                  </p:childTnLst>
                                </p:cTn>
                              </p:par>
                              <p:par>
                                <p:cTn id="11" presetID="52"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Scale>
                                      <p:cBhvr>
                                        <p:cTn id="13" dur="5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0" decel="50000" fill="hold">
                                          <p:stCondLst>
                                            <p:cond delay="0"/>
                                          </p:stCondLst>
                                        </p:cTn>
                                        <p:tgtEl>
                                          <p:spTgt spid="3"/>
                                        </p:tgtEl>
                                        <p:attrNameLst>
                                          <p:attrName>ppt_x</p:attrName>
                                          <p:attrName>ppt_y</p:attrName>
                                        </p:attrNameLst>
                                      </p:cBhvr>
                                    </p:animMotion>
                                    <p:animEffect transition="in" filter="fade">
                                      <p:cBhvr>
                                        <p:cTn id="15" dur="5000"/>
                                        <p:tgtEl>
                                          <p:spTgt spid="3"/>
                                        </p:tgtEl>
                                      </p:cBhvr>
                                    </p:animEffect>
                                  </p:childTnLst>
                                </p:cTn>
                              </p:par>
                            </p:childTnLst>
                          </p:cTn>
                        </p:par>
                        <p:par>
                          <p:cTn id="16" fill="hold">
                            <p:stCondLst>
                              <p:cond delay="5000"/>
                            </p:stCondLst>
                            <p:childTnLst>
                              <p:par>
                                <p:cTn id="17" presetID="10" presetClass="exit" presetSubtype="0" fill="hold" nodeType="afterEffect">
                                  <p:stCondLst>
                                    <p:cond delay="3000"/>
                                  </p:stCondLst>
                                  <p:childTnLst>
                                    <p:animEffect transition="out" filter="fade">
                                      <p:cBhvr>
                                        <p:cTn id="18" dur="2000"/>
                                        <p:tgtEl>
                                          <p:spTgt spid="3"/>
                                        </p:tgtEl>
                                      </p:cBhvr>
                                    </p:animEffect>
                                    <p:set>
                                      <p:cBhvr>
                                        <p:cTn id="19" dur="1" fill="hold">
                                          <p:stCondLst>
                                            <p:cond delay="1999"/>
                                          </p:stCondLst>
                                        </p:cTn>
                                        <p:tgtEl>
                                          <p:spTgt spid="3"/>
                                        </p:tgtEl>
                                        <p:attrNameLst>
                                          <p:attrName>style.visibility</p:attrName>
                                        </p:attrNameLst>
                                      </p:cBhvr>
                                      <p:to>
                                        <p:strVal val="hidden"/>
                                      </p:to>
                                    </p:set>
                                  </p:childTnLst>
                                </p:cTn>
                              </p:par>
                              <p:par>
                                <p:cTn id="20" presetID="10" presetClass="entr" presetSubtype="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3000"/>
                                        <p:tgtEl>
                                          <p:spTgt spid="4"/>
                                        </p:tgtEl>
                                      </p:cBhvr>
                                    </p:animEffect>
                                  </p:childTnLst>
                                </p:cTn>
                              </p:par>
                            </p:childTnLst>
                          </p:cTn>
                        </p:par>
                        <p:par>
                          <p:cTn id="23" fill="hold">
                            <p:stCondLst>
                              <p:cond delay="11000"/>
                            </p:stCondLst>
                            <p:childTnLst>
                              <p:par>
                                <p:cTn id="24" presetID="17" presetClass="exit" presetSubtype="8" fill="hold" nodeType="afterEffect">
                                  <p:stCondLst>
                                    <p:cond delay="3000"/>
                                  </p:stCondLst>
                                  <p:childTnLst>
                                    <p:anim calcmode="lin" valueType="num">
                                      <p:cBhvr>
                                        <p:cTn id="25" dur="7000"/>
                                        <p:tgtEl>
                                          <p:spTgt spid="4"/>
                                        </p:tgtEl>
                                        <p:attrNameLst>
                                          <p:attrName>ppt_x</p:attrName>
                                        </p:attrNameLst>
                                      </p:cBhvr>
                                      <p:tavLst>
                                        <p:tav tm="0">
                                          <p:val>
                                            <p:strVal val="ppt_x"/>
                                          </p:val>
                                        </p:tav>
                                        <p:tav tm="100000">
                                          <p:val>
                                            <p:strVal val="ppt_x-ppt_w/2"/>
                                          </p:val>
                                        </p:tav>
                                      </p:tavLst>
                                    </p:anim>
                                    <p:anim calcmode="lin" valueType="num">
                                      <p:cBhvr>
                                        <p:cTn id="26" dur="7000"/>
                                        <p:tgtEl>
                                          <p:spTgt spid="4"/>
                                        </p:tgtEl>
                                        <p:attrNameLst>
                                          <p:attrName>ppt_y</p:attrName>
                                        </p:attrNameLst>
                                      </p:cBhvr>
                                      <p:tavLst>
                                        <p:tav tm="0">
                                          <p:val>
                                            <p:strVal val="ppt_y"/>
                                          </p:val>
                                        </p:tav>
                                        <p:tav tm="100000">
                                          <p:val>
                                            <p:strVal val="ppt_y"/>
                                          </p:val>
                                        </p:tav>
                                      </p:tavLst>
                                    </p:anim>
                                    <p:anim calcmode="lin" valueType="num">
                                      <p:cBhvr>
                                        <p:cTn id="27" dur="7000"/>
                                        <p:tgtEl>
                                          <p:spTgt spid="4"/>
                                        </p:tgtEl>
                                        <p:attrNameLst>
                                          <p:attrName>ppt_w</p:attrName>
                                        </p:attrNameLst>
                                      </p:cBhvr>
                                      <p:tavLst>
                                        <p:tav tm="0">
                                          <p:val>
                                            <p:strVal val="ppt_w"/>
                                          </p:val>
                                        </p:tav>
                                        <p:tav tm="100000">
                                          <p:val>
                                            <p:fltVal val="0"/>
                                          </p:val>
                                        </p:tav>
                                      </p:tavLst>
                                    </p:anim>
                                    <p:anim calcmode="lin" valueType="num">
                                      <p:cBhvr>
                                        <p:cTn id="28" dur="7000"/>
                                        <p:tgtEl>
                                          <p:spTgt spid="4"/>
                                        </p:tgtEl>
                                        <p:attrNameLst>
                                          <p:attrName>ppt_h</p:attrName>
                                        </p:attrNameLst>
                                      </p:cBhvr>
                                      <p:tavLst>
                                        <p:tav tm="0">
                                          <p:val>
                                            <p:strVal val="ppt_h"/>
                                          </p:val>
                                        </p:tav>
                                        <p:tav tm="100000">
                                          <p:val>
                                            <p:strVal val="ppt_h"/>
                                          </p:val>
                                        </p:tav>
                                      </p:tavLst>
                                    </p:anim>
                                    <p:set>
                                      <p:cBhvr>
                                        <p:cTn id="29" dur="1" fill="hold">
                                          <p:stCondLst>
                                            <p:cond delay="6999"/>
                                          </p:stCondLst>
                                        </p:cTn>
                                        <p:tgtEl>
                                          <p:spTgt spid="4"/>
                                        </p:tgtEl>
                                        <p:attrNameLst>
                                          <p:attrName>style.visibility</p:attrName>
                                        </p:attrNameLst>
                                      </p:cBhvr>
                                      <p:to>
                                        <p:strVal val="hidden"/>
                                      </p:to>
                                    </p:set>
                                  </p:childTnLst>
                                </p:cTn>
                              </p:par>
                              <p:par>
                                <p:cTn id="30" presetID="17" presetClass="entr" presetSubtype="2" fill="hold" nodeType="withEffect">
                                  <p:stCondLst>
                                    <p:cond delay="3000"/>
                                  </p:stCondLst>
                                  <p:childTnLst>
                                    <p:set>
                                      <p:cBhvr>
                                        <p:cTn id="31" dur="1" fill="hold">
                                          <p:stCondLst>
                                            <p:cond delay="0"/>
                                          </p:stCondLst>
                                        </p:cTn>
                                        <p:tgtEl>
                                          <p:spTgt spid="5"/>
                                        </p:tgtEl>
                                        <p:attrNameLst>
                                          <p:attrName>style.visibility</p:attrName>
                                        </p:attrNameLst>
                                      </p:cBhvr>
                                      <p:to>
                                        <p:strVal val="visible"/>
                                      </p:to>
                                    </p:set>
                                    <p:anim calcmode="lin" valueType="num">
                                      <p:cBhvr>
                                        <p:cTn id="32" dur="7000" fill="hold"/>
                                        <p:tgtEl>
                                          <p:spTgt spid="5"/>
                                        </p:tgtEl>
                                        <p:attrNameLst>
                                          <p:attrName>ppt_x</p:attrName>
                                        </p:attrNameLst>
                                      </p:cBhvr>
                                      <p:tavLst>
                                        <p:tav tm="0">
                                          <p:val>
                                            <p:strVal val="#ppt_x+#ppt_w/2"/>
                                          </p:val>
                                        </p:tav>
                                        <p:tav tm="100000">
                                          <p:val>
                                            <p:strVal val="#ppt_x"/>
                                          </p:val>
                                        </p:tav>
                                      </p:tavLst>
                                    </p:anim>
                                    <p:anim calcmode="lin" valueType="num">
                                      <p:cBhvr>
                                        <p:cTn id="33" dur="7000" fill="hold"/>
                                        <p:tgtEl>
                                          <p:spTgt spid="5"/>
                                        </p:tgtEl>
                                        <p:attrNameLst>
                                          <p:attrName>ppt_y</p:attrName>
                                        </p:attrNameLst>
                                      </p:cBhvr>
                                      <p:tavLst>
                                        <p:tav tm="0">
                                          <p:val>
                                            <p:strVal val="#ppt_y"/>
                                          </p:val>
                                        </p:tav>
                                        <p:tav tm="100000">
                                          <p:val>
                                            <p:strVal val="#ppt_y"/>
                                          </p:val>
                                        </p:tav>
                                      </p:tavLst>
                                    </p:anim>
                                    <p:anim calcmode="lin" valueType="num">
                                      <p:cBhvr>
                                        <p:cTn id="34" dur="7000" fill="hold"/>
                                        <p:tgtEl>
                                          <p:spTgt spid="5"/>
                                        </p:tgtEl>
                                        <p:attrNameLst>
                                          <p:attrName>ppt_w</p:attrName>
                                        </p:attrNameLst>
                                      </p:cBhvr>
                                      <p:tavLst>
                                        <p:tav tm="0">
                                          <p:val>
                                            <p:fltVal val="0"/>
                                          </p:val>
                                        </p:tav>
                                        <p:tav tm="100000">
                                          <p:val>
                                            <p:strVal val="#ppt_w"/>
                                          </p:val>
                                        </p:tav>
                                      </p:tavLst>
                                    </p:anim>
                                    <p:anim calcmode="lin" valueType="num">
                                      <p:cBhvr>
                                        <p:cTn id="35" dur="7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nal vassé2.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basilique visitation.jpg"/>
          <p:cNvPicPr>
            <a:picLocks noChangeAspect="1"/>
          </p:cNvPicPr>
          <p:nvPr/>
        </p:nvPicPr>
        <p:blipFill>
          <a:blip r:embed="rId3">
            <a:lum bright="20000"/>
          </a:blip>
          <a:stretch>
            <a:fillRect/>
          </a:stretch>
        </p:blipFill>
        <p:spPr>
          <a:xfrm>
            <a:off x="0" y="0"/>
            <a:ext cx="9144000" cy="6858000"/>
          </a:xfrm>
          <a:prstGeom prst="rect">
            <a:avLst/>
          </a:prstGeom>
        </p:spPr>
      </p:pic>
      <p:pic>
        <p:nvPicPr>
          <p:cNvPr id="4" name="Image 3" descr="basilique visitation vert.jpg"/>
          <p:cNvPicPr>
            <a:picLocks noChangeAspect="1"/>
          </p:cNvPicPr>
          <p:nvPr/>
        </p:nvPicPr>
        <p:blipFill>
          <a:blip r:embed="rId4">
            <a:lum bright="20000"/>
          </a:blip>
          <a:stretch>
            <a:fillRect/>
          </a:stretch>
        </p:blipFill>
        <p:spPr>
          <a:xfrm>
            <a:off x="0" y="0"/>
            <a:ext cx="4572000" cy="6858000"/>
          </a:xfrm>
          <a:prstGeom prst="rect">
            <a:avLst/>
          </a:prstGeom>
        </p:spPr>
      </p:pic>
      <p:pic>
        <p:nvPicPr>
          <p:cNvPr id="5" name="Image 4" descr="eglise st françois.jpg"/>
          <p:cNvPicPr>
            <a:picLocks noChangeAspect="1"/>
          </p:cNvPicPr>
          <p:nvPr/>
        </p:nvPicPr>
        <p:blipFill>
          <a:blip r:embed="rId5">
            <a:lum bright="20000"/>
          </a:blip>
          <a:stretch>
            <a:fillRect/>
          </a:stretch>
        </p:blipFill>
        <p:spPr>
          <a:xfrm>
            <a:off x="4572000" y="0"/>
            <a:ext cx="4572000" cy="6858000"/>
          </a:xfrm>
          <a:prstGeom prst="rect">
            <a:avLst/>
          </a:prstGeom>
        </p:spPr>
      </p:pic>
      <p:pic>
        <p:nvPicPr>
          <p:cNvPr id="6" name="Image 5" descr="chateau.jpg"/>
          <p:cNvPicPr>
            <a:picLocks noChangeAspect="1"/>
          </p:cNvPicPr>
          <p:nvPr/>
        </p:nvPicPr>
        <p:blipFill>
          <a:blip r:embed="rId6">
            <a:lum bright="10000"/>
          </a:blip>
          <a:stretch>
            <a:fillRect/>
          </a:stretch>
        </p:blipFill>
        <p:spPr>
          <a:xfrm>
            <a:off x="0" y="0"/>
            <a:ext cx="9144000" cy="6858000"/>
          </a:xfrm>
          <a:prstGeom prst="rect">
            <a:avLst/>
          </a:prstGeom>
        </p:spPr>
      </p:pic>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47"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3000"/>
                                        <p:tgtEl>
                                          <p:spTgt spid="3"/>
                                        </p:tgtEl>
                                      </p:cBhvr>
                                    </p:animEffect>
                                    <p:anim calcmode="lin" valueType="num">
                                      <p:cBhvr>
                                        <p:cTn id="11" dur="3000" fill="hold"/>
                                        <p:tgtEl>
                                          <p:spTgt spid="3"/>
                                        </p:tgtEl>
                                        <p:attrNameLst>
                                          <p:attrName>ppt_x</p:attrName>
                                        </p:attrNameLst>
                                      </p:cBhvr>
                                      <p:tavLst>
                                        <p:tav tm="0">
                                          <p:val>
                                            <p:strVal val="#ppt_x"/>
                                          </p:val>
                                        </p:tav>
                                        <p:tav tm="100000">
                                          <p:val>
                                            <p:strVal val="#ppt_x"/>
                                          </p:val>
                                        </p:tav>
                                      </p:tavLst>
                                    </p:anim>
                                    <p:anim calcmode="lin" valueType="num">
                                      <p:cBhvr>
                                        <p:cTn id="12" dur="3000" fill="hold"/>
                                        <p:tgtEl>
                                          <p:spTgt spid="3"/>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10" presetClass="exit" presetSubtype="0" fill="hold" nodeType="afterEffect">
                                  <p:stCondLst>
                                    <p:cond delay="3000"/>
                                  </p:stCondLst>
                                  <p:childTnLst>
                                    <p:animEffect transition="out" filter="fade">
                                      <p:cBhvr>
                                        <p:cTn id="15" dur="2000"/>
                                        <p:tgtEl>
                                          <p:spTgt spid="3"/>
                                        </p:tgtEl>
                                      </p:cBhvr>
                                    </p:animEffect>
                                    <p:set>
                                      <p:cBhvr>
                                        <p:cTn id="16" dur="1" fill="hold">
                                          <p:stCondLst>
                                            <p:cond delay="1999"/>
                                          </p:stCondLst>
                                        </p:cTn>
                                        <p:tgtEl>
                                          <p:spTgt spid="3"/>
                                        </p:tgtEl>
                                        <p:attrNameLst>
                                          <p:attrName>style.visibility</p:attrName>
                                        </p:attrNameLst>
                                      </p:cBhvr>
                                      <p:to>
                                        <p:strVal val="hidden"/>
                                      </p:to>
                                    </p:set>
                                  </p:childTnLst>
                                </p:cTn>
                              </p:par>
                              <p:par>
                                <p:cTn id="17" presetID="47" presetClass="entr" presetSubtype="0" fill="hold" nodeType="withEffect">
                                  <p:stCondLst>
                                    <p:cond delay="300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30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3000"/>
                                        <p:tgtEl>
                                          <p:spTgt spid="5"/>
                                        </p:tgtEl>
                                      </p:cBhvr>
                                    </p:animEffect>
                                    <p:anim calcmode="lin" valueType="num">
                                      <p:cBhvr>
                                        <p:cTn id="25" dur="3000" fill="hold"/>
                                        <p:tgtEl>
                                          <p:spTgt spid="5"/>
                                        </p:tgtEl>
                                        <p:attrNameLst>
                                          <p:attrName>ppt_x</p:attrName>
                                        </p:attrNameLst>
                                      </p:cBhvr>
                                      <p:tavLst>
                                        <p:tav tm="0">
                                          <p:val>
                                            <p:strVal val="#ppt_x"/>
                                          </p:val>
                                        </p:tav>
                                        <p:tav tm="100000">
                                          <p:val>
                                            <p:strVal val="#ppt_x"/>
                                          </p:val>
                                        </p:tav>
                                      </p:tavLst>
                                    </p:anim>
                                    <p:anim calcmode="lin" valueType="num">
                                      <p:cBhvr>
                                        <p:cTn id="26" dur="3000" fill="hold"/>
                                        <p:tgtEl>
                                          <p:spTgt spid="5"/>
                                        </p:tgtEl>
                                        <p:attrNameLst>
                                          <p:attrName>ppt_y</p:attrName>
                                        </p:attrNameLst>
                                      </p:cBhvr>
                                      <p:tavLst>
                                        <p:tav tm="0">
                                          <p:val>
                                            <p:strVal val="#ppt_y-.1"/>
                                          </p:val>
                                        </p:tav>
                                        <p:tav tm="100000">
                                          <p:val>
                                            <p:strVal val="#ppt_y"/>
                                          </p:val>
                                        </p:tav>
                                      </p:tavLst>
                                    </p:anim>
                                  </p:childTnLst>
                                </p:cTn>
                              </p:par>
                            </p:childTnLst>
                          </p:cTn>
                        </p:par>
                        <p:par>
                          <p:cTn id="27" fill="hold">
                            <p:stCondLst>
                              <p:cond delay="9000"/>
                            </p:stCondLst>
                            <p:childTnLst>
                              <p:par>
                                <p:cTn id="28" presetID="12" presetClass="exit" presetSubtype="8" fill="hold" nodeType="afterEffect">
                                  <p:stCondLst>
                                    <p:cond delay="3000"/>
                                  </p:stCondLst>
                                  <p:childTnLst>
                                    <p:animEffect transition="out" filter="slide(fromLeft)">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12" presetClass="exit" presetSubtype="2" fill="hold" nodeType="withEffect">
                                  <p:stCondLst>
                                    <p:cond delay="3000"/>
                                  </p:stCondLst>
                                  <p:childTnLst>
                                    <p:animEffect transition="out" filter="slide(fromRight)">
                                      <p:cBhvr>
                                        <p:cTn id="32" dur="3000"/>
                                        <p:tgtEl>
                                          <p:spTgt spid="5"/>
                                        </p:tgtEl>
                                      </p:cBhvr>
                                    </p:animEffect>
                                    <p:set>
                                      <p:cBhvr>
                                        <p:cTn id="33" dur="1" fill="hold">
                                          <p:stCondLst>
                                            <p:cond delay="2999"/>
                                          </p:stCondLst>
                                        </p:cTn>
                                        <p:tgtEl>
                                          <p:spTgt spid="5"/>
                                        </p:tgtEl>
                                        <p:attrNameLst>
                                          <p:attrName>style.visibility</p:attrName>
                                        </p:attrNameLst>
                                      </p:cBhvr>
                                      <p:to>
                                        <p:strVal val="hidden"/>
                                      </p:to>
                                    </p:set>
                                  </p:childTnLst>
                                </p:cTn>
                              </p:par>
                              <p:par>
                                <p:cTn id="34" presetID="10" presetClass="entr" presetSubtype="0" fill="hold" nodeType="withEffect">
                                  <p:stCondLst>
                                    <p:cond delay="300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hateau.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chateau4.jpg"/>
          <p:cNvPicPr>
            <a:picLocks noChangeAspect="1"/>
          </p:cNvPicPr>
          <p:nvPr/>
        </p:nvPicPr>
        <p:blipFill>
          <a:blip r:embed="rId3"/>
          <a:stretch>
            <a:fillRect/>
          </a:stretch>
        </p:blipFill>
        <p:spPr>
          <a:xfrm>
            <a:off x="0" y="0"/>
            <a:ext cx="9144000" cy="6858000"/>
          </a:xfrm>
          <a:prstGeom prst="rect">
            <a:avLst/>
          </a:prstGeom>
        </p:spPr>
      </p:pic>
      <p:pic>
        <p:nvPicPr>
          <p:cNvPr id="4" name="Image 3" descr="chateau de novel.jpg"/>
          <p:cNvPicPr>
            <a:picLocks noChangeAspect="1"/>
          </p:cNvPicPr>
          <p:nvPr/>
        </p:nvPicPr>
        <p:blipFill>
          <a:blip r:embed="rId4">
            <a:lum bright="20000"/>
          </a:blip>
          <a:stretch>
            <a:fillRect/>
          </a:stretch>
        </p:blipFill>
        <p:spPr>
          <a:xfrm>
            <a:off x="0" y="0"/>
            <a:ext cx="9144000" cy="6858000"/>
          </a:xfrm>
          <a:prstGeom prst="rect">
            <a:avLst/>
          </a:prstGeom>
        </p:spPr>
      </p:pic>
      <p:pic>
        <p:nvPicPr>
          <p:cNvPr id="5" name="Image 4" descr="centre hospitalier.jpg"/>
          <p:cNvPicPr>
            <a:picLocks noChangeAspect="1"/>
          </p:cNvPicPr>
          <p:nvPr/>
        </p:nvPicPr>
        <p:blipFill>
          <a:blip r:embed="rId5">
            <a:lum bright="20000"/>
          </a:blip>
          <a:stretch>
            <a:fillRect/>
          </a:stretch>
        </p:blipFill>
        <p:spPr>
          <a:xfrm>
            <a:off x="0" y="0"/>
            <a:ext cx="9144000" cy="6858000"/>
          </a:xfrm>
          <a:prstGeom prst="rect">
            <a:avLst/>
          </a:prstGeom>
        </p:spPr>
      </p:pic>
    </p:spTree>
  </p:cSld>
  <p:clrMapOvr>
    <a:masterClrMapping/>
  </p:clrMapOvr>
  <p:transition spd="slow"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5"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down)">
                                      <p:cBhvr>
                                        <p:cTn id="10" dur="3000"/>
                                        <p:tgtEl>
                                          <p:spTgt spid="3"/>
                                        </p:tgtEl>
                                      </p:cBhvr>
                                    </p:animEffect>
                                  </p:childTnLst>
                                </p:cTn>
                              </p:par>
                              <p:par>
                                <p:cTn id="11" presetID="17"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22" presetClass="exit" presetSubtype="1" fill="hold" nodeType="afterEffect">
                                  <p:stCondLst>
                                    <p:cond delay="3000"/>
                                  </p:stCondLst>
                                  <p:childTnLst>
                                    <p:animEffect transition="out" filter="wipe(up)">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2" presetClass="entr" presetSubtype="1" fill="hold" nodeType="withEffect">
                                  <p:stCondLst>
                                    <p:cond delay="3000"/>
                                  </p:stCondLst>
                                  <p:childTnLst>
                                    <p:set>
                                      <p:cBhvr>
                                        <p:cTn id="20" dur="1" fill="hold">
                                          <p:stCondLst>
                                            <p:cond delay="0"/>
                                          </p:stCondLst>
                                        </p:cTn>
                                        <p:tgtEl>
                                          <p:spTgt spid="4"/>
                                        </p:tgtEl>
                                        <p:attrNameLst>
                                          <p:attrName>style.visibility</p:attrName>
                                        </p:attrNameLst>
                                      </p:cBhvr>
                                      <p:to>
                                        <p:strVal val="visible"/>
                                      </p:to>
                                    </p:set>
                                    <p:animEffect transition="in" filter="wipe(up)">
                                      <p:cBhvr>
                                        <p:cTn id="21" dur="3000"/>
                                        <p:tgtEl>
                                          <p:spTgt spid="4"/>
                                        </p:tgtEl>
                                      </p:cBhvr>
                                    </p:animEffect>
                                  </p:childTnLst>
                                </p:cTn>
                              </p:par>
                            </p:childTnLst>
                          </p:cTn>
                        </p:par>
                        <p:par>
                          <p:cTn id="22" fill="hold">
                            <p:stCondLst>
                              <p:cond delay="9000"/>
                            </p:stCondLst>
                            <p:childTnLst>
                              <p:par>
                                <p:cTn id="23" presetID="6" presetClass="exit" presetSubtype="16" fill="hold" nodeType="afterEffect">
                                  <p:stCondLst>
                                    <p:cond delay="3000"/>
                                  </p:stCondLst>
                                  <p:childTnLst>
                                    <p:animEffect transition="out" filter="circle(in)">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30" presetClass="exit" presetSubtype="0" fill="hold" nodeType="withEffect">
                                  <p:stCondLst>
                                    <p:cond delay="3000"/>
                                  </p:stCondLst>
                                  <p:childTnLst>
                                    <p:animEffect transition="out" filter="fade">
                                      <p:cBhvr>
                                        <p:cTn id="27" dur="4000" accel="100000">
                                          <p:stCondLst>
                                            <p:cond delay="1000"/>
                                          </p:stCondLst>
                                        </p:cTn>
                                        <p:tgtEl>
                                          <p:spTgt spid="4"/>
                                        </p:tgtEl>
                                      </p:cBhvr>
                                    </p:animEffect>
                                    <p:anim calcmode="lin" valueType="num">
                                      <p:cBhvr>
                                        <p:cTn id="28" dur="4000" accel="100000">
                                          <p:stCondLst>
                                            <p:cond delay="1000"/>
                                          </p:stCondLst>
                                        </p:cTn>
                                        <p:tgtEl>
                                          <p:spTgt spid="4"/>
                                        </p:tgtEl>
                                        <p:attrNameLst>
                                          <p:attrName>style.rotation</p:attrName>
                                        </p:attrNameLst>
                                      </p:cBhvr>
                                      <p:tavLst>
                                        <p:tav tm="0">
                                          <p:val>
                                            <p:fltVal val="0"/>
                                          </p:val>
                                        </p:tav>
                                        <p:tav tm="100000">
                                          <p:val>
                                            <p:fltVal val="-90"/>
                                          </p:val>
                                        </p:tav>
                                      </p:tavLst>
                                    </p:anim>
                                    <p:anim calcmode="lin" valueType="num">
                                      <p:cBhvr>
                                        <p:cTn id="29" dur="1000" decel="100000"/>
                                        <p:tgtEl>
                                          <p:spTgt spid="4"/>
                                        </p:tgtEl>
                                        <p:attrNameLst>
                                          <p:attrName>ppt_x</p:attrName>
                                        </p:attrNameLst>
                                      </p:cBhvr>
                                      <p:tavLst>
                                        <p:tav tm="0">
                                          <p:val>
                                            <p:strVal val="ppt_x"/>
                                          </p:val>
                                        </p:tav>
                                        <p:tav tm="100000">
                                          <p:val>
                                            <p:strVal val="ppt_x-0.05"/>
                                          </p:val>
                                        </p:tav>
                                      </p:tavLst>
                                    </p:anim>
                                    <p:anim calcmode="lin" valueType="num">
                                      <p:cBhvr>
                                        <p:cTn id="30" dur="1000" decel="100000"/>
                                        <p:tgtEl>
                                          <p:spTgt spid="4"/>
                                        </p:tgtEl>
                                        <p:attrNameLst>
                                          <p:attrName>ppt_y</p:attrName>
                                        </p:attrNameLst>
                                      </p:cBhvr>
                                      <p:tavLst>
                                        <p:tav tm="0">
                                          <p:val>
                                            <p:strVal val="ppt_y"/>
                                          </p:val>
                                        </p:tav>
                                        <p:tav tm="100000">
                                          <p:val>
                                            <p:strVal val="ppt_y+0.1"/>
                                          </p:val>
                                        </p:tav>
                                      </p:tavLst>
                                    </p:anim>
                                    <p:anim calcmode="lin" valueType="num">
                                      <p:cBhvr>
                                        <p:cTn id="31" dur="4000" accel="100000">
                                          <p:stCondLst>
                                            <p:cond delay="1000"/>
                                          </p:stCondLst>
                                        </p:cTn>
                                        <p:tgtEl>
                                          <p:spTgt spid="4"/>
                                        </p:tgtEl>
                                        <p:attrNameLst>
                                          <p:attrName>ppt_x</p:attrName>
                                        </p:attrNameLst>
                                      </p:cBhvr>
                                      <p:tavLst>
                                        <p:tav tm="0">
                                          <p:val>
                                            <p:strVal val="ppt_x"/>
                                          </p:val>
                                        </p:tav>
                                        <p:tav tm="100000">
                                          <p:val>
                                            <p:strVal val="ppt_x+0.4+0.05"/>
                                          </p:val>
                                        </p:tav>
                                      </p:tavLst>
                                    </p:anim>
                                    <p:anim calcmode="lin" valueType="num">
                                      <p:cBhvr>
                                        <p:cTn id="32" dur="4000" accel="100000">
                                          <p:stCondLst>
                                            <p:cond delay="1000"/>
                                          </p:stCondLst>
                                        </p:cTn>
                                        <p:tgtEl>
                                          <p:spTgt spid="4"/>
                                        </p:tgtEl>
                                        <p:attrNameLst>
                                          <p:attrName>ppt_y</p:attrName>
                                        </p:attrNameLst>
                                      </p:cBhvr>
                                      <p:tavLst>
                                        <p:tav tm="0">
                                          <p:val>
                                            <p:strVal val="ppt_y"/>
                                          </p:val>
                                        </p:tav>
                                        <p:tav tm="100000">
                                          <p:val>
                                            <p:strVal val="ppt_y-0.4-0.1"/>
                                          </p:val>
                                        </p:tav>
                                      </p:tavLst>
                                    </p:anim>
                                    <p:set>
                                      <p:cBhvr>
                                        <p:cTn id="33" dur="1" fill="hold">
                                          <p:stCondLst>
                                            <p:cond delay="4999"/>
                                          </p:stCondLst>
                                        </p:cTn>
                                        <p:tgtEl>
                                          <p:spTgt spid="4"/>
                                        </p:tgtEl>
                                        <p:attrNameLst>
                                          <p:attrName>style.visibility</p:attrName>
                                        </p:attrNameLst>
                                      </p:cBhvr>
                                      <p:to>
                                        <p:strVal val="hidden"/>
                                      </p:to>
                                    </p:set>
                                  </p:childTnLst>
                                </p:cTn>
                              </p:par>
                              <p:par>
                                <p:cTn id="34" presetID="10" presetClass="entr" presetSubtype="0" fill="hold" nodeType="withEffect">
                                  <p:stCondLst>
                                    <p:cond delay="300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entre hospitalier.jpg"/>
          <p:cNvPicPr>
            <a:picLocks noChangeAspect="1"/>
          </p:cNvPicPr>
          <p:nvPr/>
        </p:nvPicPr>
        <p:blipFill>
          <a:blip r:embed="rId2">
            <a:lum bright="20000"/>
          </a:blip>
          <a:stretch>
            <a:fillRect/>
          </a:stretch>
        </p:blipFill>
        <p:spPr>
          <a:xfrm>
            <a:off x="0" y="0"/>
            <a:ext cx="9144000" cy="6858000"/>
          </a:xfrm>
          <a:prstGeom prst="rect">
            <a:avLst/>
          </a:prstGeom>
        </p:spPr>
      </p:pic>
      <p:pic>
        <p:nvPicPr>
          <p:cNvPr id="3" name="Image 2" descr="centre hospitalier2.jpg"/>
          <p:cNvPicPr>
            <a:picLocks noChangeAspect="1"/>
          </p:cNvPicPr>
          <p:nvPr/>
        </p:nvPicPr>
        <p:blipFill>
          <a:blip r:embed="rId3">
            <a:lum bright="20000"/>
          </a:blip>
          <a:stretch>
            <a:fillRect/>
          </a:stretch>
        </p:blipFill>
        <p:spPr>
          <a:xfrm>
            <a:off x="0" y="0"/>
            <a:ext cx="9144000" cy="6858000"/>
          </a:xfrm>
          <a:prstGeom prst="rect">
            <a:avLst/>
          </a:prstGeom>
        </p:spPr>
      </p:pic>
      <p:pic>
        <p:nvPicPr>
          <p:cNvPr id="4" name="Image 3" descr="aeroport.jpg"/>
          <p:cNvPicPr>
            <a:picLocks noChangeAspect="1"/>
          </p:cNvPicPr>
          <p:nvPr/>
        </p:nvPicPr>
        <p:blipFill>
          <a:blip r:embed="rId4">
            <a:lum bright="20000"/>
          </a:blip>
          <a:stretch>
            <a:fillRect/>
          </a:stretch>
        </p:blipFill>
        <p:spPr>
          <a:xfrm>
            <a:off x="0" y="0"/>
            <a:ext cx="9144000" cy="6858000"/>
          </a:xfrm>
          <a:prstGeom prst="rect">
            <a:avLst/>
          </a:prstGeom>
        </p:spPr>
      </p:pic>
      <p:pic>
        <p:nvPicPr>
          <p:cNvPr id="5" name="Image 4" descr="hotel de ville.jpg"/>
          <p:cNvPicPr>
            <a:picLocks noChangeAspect="1"/>
          </p:cNvPicPr>
          <p:nvPr/>
        </p:nvPicPr>
        <p:blipFill>
          <a:blip r:embed="rId5">
            <a:lum bright="20000"/>
          </a:blip>
          <a:stretch>
            <a:fillRect/>
          </a:stretch>
        </p:blipFill>
        <p:spPr>
          <a:xfrm>
            <a:off x="0" y="0"/>
            <a:ext cx="9144000" cy="6858000"/>
          </a:xfrm>
          <a:prstGeom prst="rect">
            <a:avLst/>
          </a:prstGeom>
        </p:spPr>
      </p:pic>
    </p:spTree>
  </p:cSld>
  <p:clrMapOvr>
    <a:masterClrMapping/>
  </p:clrMapOvr>
  <p:transition spd="slow"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afterEffect">
                                  <p:stCondLst>
                                    <p:cond delay="0"/>
                                  </p:stCondLst>
                                  <p:childTnLst>
                                    <p:animEffect transition="out" filter="strips(downLeft)">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18"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upRight)">
                                      <p:cBhvr>
                                        <p:cTn id="10" dur="5000"/>
                                        <p:tgtEl>
                                          <p:spTgt spid="3"/>
                                        </p:tgtEl>
                                      </p:cBhvr>
                                    </p:animEffect>
                                  </p:childTnLst>
                                </p:cTn>
                              </p:par>
                            </p:childTnLst>
                          </p:cTn>
                        </p:par>
                        <p:par>
                          <p:cTn id="11" fill="hold">
                            <p:stCondLst>
                              <p:cond delay="5000"/>
                            </p:stCondLst>
                            <p:childTnLst>
                              <p:par>
                                <p:cTn id="12" presetID="18" presetClass="exit" presetSubtype="6" fill="hold" nodeType="afterEffect">
                                  <p:stCondLst>
                                    <p:cond delay="3000"/>
                                  </p:stCondLst>
                                  <p:childTnLst>
                                    <p:animEffect transition="out" filter="strips(downRight)">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18" presetClass="entr" presetSubtype="9"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strips(upLeft)">
                                      <p:cBhvr>
                                        <p:cTn id="17" dur="5000"/>
                                        <p:tgtEl>
                                          <p:spTgt spid="4"/>
                                        </p:tgtEl>
                                      </p:cBhvr>
                                    </p:animEffect>
                                  </p:childTnLst>
                                </p:cTn>
                              </p:par>
                            </p:childTnLst>
                          </p:cTn>
                        </p:par>
                        <p:par>
                          <p:cTn id="18" fill="hold">
                            <p:stCondLst>
                              <p:cond delay="13000"/>
                            </p:stCondLst>
                            <p:childTnLst>
                              <p:par>
                                <p:cTn id="19" presetID="13" presetClass="exit" presetSubtype="32" fill="hold" nodeType="afterEffect">
                                  <p:stCondLst>
                                    <p:cond delay="3000"/>
                                  </p:stCondLst>
                                  <p:childTnLst>
                                    <p:animEffect transition="out" filter="plus(out)">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6" presetClass="entr" presetSubtype="32" fill="hold" nodeType="withEffect">
                                  <p:stCondLst>
                                    <p:cond delay="3000"/>
                                  </p:stCondLst>
                                  <p:childTnLst>
                                    <p:set>
                                      <p:cBhvr>
                                        <p:cTn id="23" dur="1" fill="hold">
                                          <p:stCondLst>
                                            <p:cond delay="0"/>
                                          </p:stCondLst>
                                        </p:cTn>
                                        <p:tgtEl>
                                          <p:spTgt spid="5"/>
                                        </p:tgtEl>
                                        <p:attrNameLst>
                                          <p:attrName>style.visibility</p:attrName>
                                        </p:attrNameLst>
                                      </p:cBhvr>
                                      <p:to>
                                        <p:strVal val="visible"/>
                                      </p:to>
                                    </p:set>
                                    <p:animEffect transition="in" filter="circle(out)">
                                      <p:cBhvr>
                                        <p:cTn id="24" dur="3000"/>
                                        <p:tgtEl>
                                          <p:spTgt spid="5"/>
                                        </p:tgtEl>
                                      </p:cBhvr>
                                    </p:animEffect>
                                  </p:childTnLst>
                                </p:cTn>
                              </p:par>
                              <p:par>
                                <p:cTn id="25" presetID="13" presetClass="entr" presetSubtype="32" fill="hold" nodeType="withEffect">
                                  <p:stCondLst>
                                    <p:cond delay="3000"/>
                                  </p:stCondLst>
                                  <p:childTnLst>
                                    <p:set>
                                      <p:cBhvr>
                                        <p:cTn id="26" dur="1" fill="hold">
                                          <p:stCondLst>
                                            <p:cond delay="0"/>
                                          </p:stCondLst>
                                        </p:cTn>
                                        <p:tgtEl>
                                          <p:spTgt spid="5"/>
                                        </p:tgtEl>
                                        <p:attrNameLst>
                                          <p:attrName>style.visibility</p:attrName>
                                        </p:attrNameLst>
                                      </p:cBhvr>
                                      <p:to>
                                        <p:strVal val="visible"/>
                                      </p:to>
                                    </p:set>
                                    <p:animEffect transition="in" filter="plus(out)">
                                      <p:cBhvr>
                                        <p:cTn id="2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hotel de ville.jpg"/>
          <p:cNvPicPr>
            <a:picLocks noChangeAspect="1"/>
          </p:cNvPicPr>
          <p:nvPr/>
        </p:nvPicPr>
        <p:blipFill>
          <a:blip r:embed="rId2">
            <a:lum bright="20000"/>
          </a:blip>
          <a:stretch>
            <a:fillRect/>
          </a:stretch>
        </p:blipFill>
        <p:spPr>
          <a:xfrm>
            <a:off x="0" y="0"/>
            <a:ext cx="9144000" cy="6858000"/>
          </a:xfrm>
          <a:prstGeom prst="rect">
            <a:avLst/>
          </a:prstGeom>
        </p:spPr>
      </p:pic>
      <p:pic>
        <p:nvPicPr>
          <p:cNvPr id="3" name="Image 2" descr="palais de justice.jpg"/>
          <p:cNvPicPr>
            <a:picLocks noChangeAspect="1"/>
          </p:cNvPicPr>
          <p:nvPr/>
        </p:nvPicPr>
        <p:blipFill>
          <a:blip r:embed="rId3">
            <a:lum bright="20000"/>
          </a:blip>
          <a:stretch>
            <a:fillRect/>
          </a:stretch>
        </p:blipFill>
        <p:spPr>
          <a:xfrm>
            <a:off x="0" y="0"/>
            <a:ext cx="9144000" cy="6858000"/>
          </a:xfrm>
          <a:prstGeom prst="rect">
            <a:avLst/>
          </a:prstGeom>
        </p:spPr>
      </p:pic>
      <p:pic>
        <p:nvPicPr>
          <p:cNvPr id="4" name="Image 3" descr="imperial palace.jpg"/>
          <p:cNvPicPr>
            <a:picLocks noChangeAspect="1"/>
          </p:cNvPicPr>
          <p:nvPr/>
        </p:nvPicPr>
        <p:blipFill>
          <a:blip r:embed="rId4">
            <a:lum bright="30000"/>
          </a:blip>
          <a:stretch>
            <a:fillRect/>
          </a:stretch>
        </p:blipFill>
        <p:spPr>
          <a:xfrm>
            <a:off x="0" y="0"/>
            <a:ext cx="9144000" cy="6858000"/>
          </a:xfrm>
          <a:prstGeom prst="rect">
            <a:avLst/>
          </a:prstGeom>
        </p:spPr>
      </p:pic>
      <p:pic>
        <p:nvPicPr>
          <p:cNvPr id="5" name="Image 4" descr="imperial palace2.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afterEffect">
                                  <p:stCondLst>
                                    <p:cond delay="0"/>
                                  </p:stCondLst>
                                  <p:childTnLst>
                                    <p:animEffect transition="out" filter="blinds(horizontal)">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3000"/>
                                        <p:tgtEl>
                                          <p:spTgt spid="3"/>
                                        </p:tgtEl>
                                      </p:cBhvr>
                                    </p:animEffect>
                                  </p:childTnLst>
                                </p:cTn>
                              </p:par>
                              <p:par>
                                <p:cTn id="11" presetID="5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ppt_w*0.70"/>
                                          </p:val>
                                        </p:tav>
                                        <p:tav tm="100000">
                                          <p:val>
                                            <p:strVal val="#ppt_w"/>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animEffect transition="in" filter="fade">
                                      <p:cBhvr>
                                        <p:cTn id="15" dur="3000"/>
                                        <p:tgtEl>
                                          <p:spTgt spid="3"/>
                                        </p:tgtEl>
                                      </p:cBhvr>
                                    </p:animEffect>
                                  </p:childTnLst>
                                </p:cTn>
                              </p:par>
                            </p:childTnLst>
                          </p:cTn>
                        </p:par>
                        <p:par>
                          <p:cTn id="16" fill="hold">
                            <p:stCondLst>
                              <p:cond delay="3000"/>
                            </p:stCondLst>
                            <p:childTnLst>
                              <p:par>
                                <p:cTn id="17" presetID="20" presetClass="exit" presetSubtype="0" fill="hold" nodeType="afterEffect">
                                  <p:stCondLst>
                                    <p:cond delay="3000"/>
                                  </p:stCondLst>
                                  <p:childTnLst>
                                    <p:animEffect transition="out" filter="wedge">
                                      <p:cBhvr>
                                        <p:cTn id="18" dur="3000"/>
                                        <p:tgtEl>
                                          <p:spTgt spid="3"/>
                                        </p:tgtEl>
                                      </p:cBhvr>
                                    </p:animEffect>
                                    <p:set>
                                      <p:cBhvr>
                                        <p:cTn id="19" dur="1" fill="hold">
                                          <p:stCondLst>
                                            <p:cond delay="2999"/>
                                          </p:stCondLst>
                                        </p:cTn>
                                        <p:tgtEl>
                                          <p:spTgt spid="3"/>
                                        </p:tgtEl>
                                        <p:attrNameLst>
                                          <p:attrName>style.visibility</p:attrName>
                                        </p:attrNameLst>
                                      </p:cBhvr>
                                      <p:to>
                                        <p:strVal val="hidden"/>
                                      </p:to>
                                    </p:set>
                                  </p:childTnLst>
                                </p:cTn>
                              </p:par>
                              <p:par>
                                <p:cTn id="20" presetID="20" presetClass="entr" presetSubtype="0"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3000"/>
                                        <p:tgtEl>
                                          <p:spTgt spid="4"/>
                                        </p:tgtEl>
                                      </p:cBhvr>
                                    </p:animEffect>
                                  </p:childTnLst>
                                </p:cTn>
                              </p:par>
                            </p:childTnLst>
                          </p:cTn>
                        </p:par>
                        <p:par>
                          <p:cTn id="23" fill="hold">
                            <p:stCondLst>
                              <p:cond delay="9000"/>
                            </p:stCondLst>
                            <p:childTnLst>
                              <p:par>
                                <p:cTn id="24" presetID="17" presetClass="exit" presetSubtype="8" fill="hold" nodeType="afterEffect">
                                  <p:stCondLst>
                                    <p:cond delay="300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par>
                                <p:cTn id="30" presetID="17" presetClass="entr" presetSubtype="2" fill="hold" nodeType="withEffect">
                                  <p:stCondLst>
                                    <p:cond delay="300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0" fill="hold"/>
                                        <p:tgtEl>
                                          <p:spTgt spid="5"/>
                                        </p:tgtEl>
                                        <p:attrNameLst>
                                          <p:attrName>ppt_x</p:attrName>
                                        </p:attrNameLst>
                                      </p:cBhvr>
                                      <p:tavLst>
                                        <p:tav tm="0">
                                          <p:val>
                                            <p:strVal val="#ppt_x+#ppt_w/2"/>
                                          </p:val>
                                        </p:tav>
                                        <p:tav tm="100000">
                                          <p:val>
                                            <p:strVal val="#ppt_x"/>
                                          </p:val>
                                        </p:tav>
                                      </p:tavLst>
                                    </p:anim>
                                    <p:anim calcmode="lin" valueType="num">
                                      <p:cBhvr>
                                        <p:cTn id="33" dur="5000" fill="hold"/>
                                        <p:tgtEl>
                                          <p:spTgt spid="5"/>
                                        </p:tgtEl>
                                        <p:attrNameLst>
                                          <p:attrName>ppt_y</p:attrName>
                                        </p:attrNameLst>
                                      </p:cBhvr>
                                      <p:tavLst>
                                        <p:tav tm="0">
                                          <p:val>
                                            <p:strVal val="#ppt_y"/>
                                          </p:val>
                                        </p:tav>
                                        <p:tav tm="100000">
                                          <p:val>
                                            <p:strVal val="#ppt_y"/>
                                          </p:val>
                                        </p:tav>
                                      </p:tavLst>
                                    </p:anim>
                                    <p:anim calcmode="lin" valueType="num">
                                      <p:cBhvr>
                                        <p:cTn id="34" dur="5000" fill="hold"/>
                                        <p:tgtEl>
                                          <p:spTgt spid="5"/>
                                        </p:tgtEl>
                                        <p:attrNameLst>
                                          <p:attrName>ppt_w</p:attrName>
                                        </p:attrNameLst>
                                      </p:cBhvr>
                                      <p:tavLst>
                                        <p:tav tm="0">
                                          <p:val>
                                            <p:fltVal val="0"/>
                                          </p:val>
                                        </p:tav>
                                        <p:tav tm="100000">
                                          <p:val>
                                            <p:strVal val="#ppt_w"/>
                                          </p:val>
                                        </p:tav>
                                      </p:tavLst>
                                    </p:anim>
                                    <p:anim calcmode="lin" valueType="num">
                                      <p:cBhvr>
                                        <p:cTn id="35"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imperial palace2.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conservatoire histoire.jpg"/>
          <p:cNvPicPr>
            <a:picLocks noChangeAspect="1"/>
          </p:cNvPicPr>
          <p:nvPr/>
        </p:nvPicPr>
        <p:blipFill>
          <a:blip r:embed="rId3">
            <a:lum bright="30000"/>
          </a:blip>
          <a:stretch>
            <a:fillRect/>
          </a:stretch>
        </p:blipFill>
        <p:spPr>
          <a:xfrm>
            <a:off x="0" y="0"/>
            <a:ext cx="9144000" cy="6858000"/>
          </a:xfrm>
          <a:prstGeom prst="rect">
            <a:avLst/>
          </a:prstGeom>
        </p:spPr>
      </p:pic>
      <p:pic>
        <p:nvPicPr>
          <p:cNvPr id="4" name="Image 3" descr="palais de l'isle.jpg"/>
          <p:cNvPicPr>
            <a:picLocks noChangeAspect="1"/>
          </p:cNvPicPr>
          <p:nvPr/>
        </p:nvPicPr>
        <p:blipFill>
          <a:blip r:embed="rId4">
            <a:lum bright="20000"/>
          </a:blip>
          <a:stretch>
            <a:fillRect/>
          </a:stretch>
        </p:blipFill>
        <p:spPr>
          <a:xfrm>
            <a:off x="0" y="0"/>
            <a:ext cx="9144000" cy="6858000"/>
          </a:xfrm>
          <a:prstGeom prst="rect">
            <a:avLst/>
          </a:prstGeom>
        </p:spPr>
      </p:pic>
      <p:pic>
        <p:nvPicPr>
          <p:cNvPr id="5" name="Image 4" descr="palais de l'isle2.jpg"/>
          <p:cNvPicPr>
            <a:picLocks noChangeAspect="1"/>
          </p:cNvPicPr>
          <p:nvPr/>
        </p:nvPicPr>
        <p:blipFill>
          <a:blip r:embed="rId5">
            <a:lum bright="20000"/>
          </a:blip>
          <a:stretch>
            <a:fillRect/>
          </a:stretch>
        </p:blipFill>
        <p:spPr>
          <a:xfrm>
            <a:off x="0" y="0"/>
            <a:ext cx="9144000" cy="6858000"/>
          </a:xfrm>
          <a:prstGeom prst="rect">
            <a:avLst/>
          </a:prstGeom>
        </p:spPr>
      </p:pic>
    </p:spTree>
  </p:cSld>
  <p:clrMapOvr>
    <a:masterClrMapping/>
  </p:clrMapOvr>
  <p:transition spd="slow"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afterEffect">
                                  <p:stCondLst>
                                    <p:cond delay="0"/>
                                  </p:stCondLst>
                                  <p:iterate type="lt">
                                    <p:tmPct val="5000"/>
                                  </p:iterate>
                                  <p:childTnLst>
                                    <p:anim calcmode="lin" valueType="num">
                                      <p:cBhvr>
                                        <p:cTn id="6" dur="3000"/>
                                        <p:tgtEl>
                                          <p:spTgt spid="2"/>
                                        </p:tgtEl>
                                        <p:attrNameLst>
                                          <p:attrName>ppt_w</p:attrName>
                                        </p:attrNameLst>
                                      </p:cBhvr>
                                      <p:tavLst>
                                        <p:tav tm="0">
                                          <p:val>
                                            <p:strVal val="ppt_w"/>
                                          </p:val>
                                        </p:tav>
                                        <p:tav tm="100000">
                                          <p:val>
                                            <p:fltVal val="0"/>
                                          </p:val>
                                        </p:tav>
                                      </p:tavLst>
                                    </p:anim>
                                    <p:anim calcmode="lin" valueType="num">
                                      <p:cBhvr>
                                        <p:cTn id="7" dur="3000"/>
                                        <p:tgtEl>
                                          <p:spTgt spid="2"/>
                                        </p:tgtEl>
                                        <p:attrNameLst>
                                          <p:attrName>ppt_h</p:attrName>
                                        </p:attrNameLst>
                                      </p:cBhvr>
                                      <p:tavLst>
                                        <p:tav tm="0">
                                          <p:val>
                                            <p:strVal val="ppt_h"/>
                                          </p:val>
                                        </p:tav>
                                        <p:tav tm="100000">
                                          <p:val>
                                            <p:fltVal val="0"/>
                                          </p:val>
                                        </p:tav>
                                      </p:tavLst>
                                    </p:anim>
                                    <p:anim calcmode="lin" valueType="num">
                                      <p:cBhvr>
                                        <p:cTn id="8" dur="3000"/>
                                        <p:tgtEl>
                                          <p:spTgt spid="2"/>
                                        </p:tgtEl>
                                        <p:attrNameLst>
                                          <p:attrName>style.rotation</p:attrName>
                                        </p:attrNameLst>
                                      </p:cBhvr>
                                      <p:tavLst>
                                        <p:tav tm="0">
                                          <p:val>
                                            <p:fltVal val="0"/>
                                          </p:val>
                                        </p:tav>
                                        <p:tav tm="100000">
                                          <p:val>
                                            <p:fltVal val="90"/>
                                          </p:val>
                                        </p:tav>
                                      </p:tavLst>
                                    </p:anim>
                                    <p:animEffect transition="out" filter="fade">
                                      <p:cBhvr>
                                        <p:cTn id="9" dur="3000"/>
                                        <p:tgtEl>
                                          <p:spTgt spid="2"/>
                                        </p:tgtEl>
                                      </p:cBhvr>
                                    </p:animEffect>
                                    <p:set>
                                      <p:cBhvr>
                                        <p:cTn id="10" dur="1" fill="hold">
                                          <p:stCondLst>
                                            <p:cond delay="29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childTnLst>
                          </p:cTn>
                        </p:par>
                        <p:par>
                          <p:cTn id="14" fill="hold">
                            <p:stCondLst>
                              <p:cond delay="3000"/>
                            </p:stCondLst>
                            <p:childTnLst>
                              <p:par>
                                <p:cTn id="15" presetID="9" presetClass="exit" presetSubtype="0" fill="hold" nodeType="afterEffect">
                                  <p:stCondLst>
                                    <p:cond delay="3000"/>
                                  </p:stCondLst>
                                  <p:childTnLst>
                                    <p:animEffect transition="out" filter="dissolve">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4" presetClass="entr" presetSubtype="32"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3000"/>
                                        <p:tgtEl>
                                          <p:spTgt spid="4"/>
                                        </p:tgtEl>
                                      </p:cBhvr>
                                    </p:animEffect>
                                  </p:childTnLst>
                                </p:cTn>
                              </p:par>
                              <p:par>
                                <p:cTn id="21" presetID="17" presetClass="entr" presetSubtype="10" fill="hold" nodeType="withEffect">
                                  <p:stCondLst>
                                    <p:cond delay="3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4" presetClass="entr" presetSubtype="32" fill="hold" nodeType="withEffect">
                                  <p:stCondLst>
                                    <p:cond delay="3000"/>
                                  </p:stCondLst>
                                  <p:childTnLst>
                                    <p:set>
                                      <p:cBhvr>
                                        <p:cTn id="26" dur="1" fill="hold">
                                          <p:stCondLst>
                                            <p:cond delay="0"/>
                                          </p:stCondLst>
                                        </p:cTn>
                                        <p:tgtEl>
                                          <p:spTgt spid="4"/>
                                        </p:tgtEl>
                                        <p:attrNameLst>
                                          <p:attrName>style.visibility</p:attrName>
                                        </p:attrNameLst>
                                      </p:cBhvr>
                                      <p:to>
                                        <p:strVal val="visible"/>
                                      </p:to>
                                    </p:set>
                                    <p:animEffect transition="in" filter="box(out)">
                                      <p:cBhvr>
                                        <p:cTn id="27" dur="3000"/>
                                        <p:tgtEl>
                                          <p:spTgt spid="4"/>
                                        </p:tgtEl>
                                      </p:cBhvr>
                                    </p:animEffect>
                                  </p:childTnLst>
                                </p:cTn>
                              </p:par>
                              <p:par>
                                <p:cTn id="28" presetID="4" presetClass="entr" presetSubtype="32" fill="hold" nodeType="withEffect">
                                  <p:stCondLst>
                                    <p:cond delay="3000"/>
                                  </p:stCondLst>
                                  <p:childTnLst>
                                    <p:set>
                                      <p:cBhvr>
                                        <p:cTn id="29" dur="1" fill="hold">
                                          <p:stCondLst>
                                            <p:cond delay="0"/>
                                          </p:stCondLst>
                                        </p:cTn>
                                        <p:tgtEl>
                                          <p:spTgt spid="4"/>
                                        </p:tgtEl>
                                        <p:attrNameLst>
                                          <p:attrName>style.visibility</p:attrName>
                                        </p:attrNameLst>
                                      </p:cBhvr>
                                      <p:to>
                                        <p:strVal val="visible"/>
                                      </p:to>
                                    </p:set>
                                    <p:animEffect transition="in" filter="box(out)">
                                      <p:cBhvr>
                                        <p:cTn id="30" dur="3000"/>
                                        <p:tgtEl>
                                          <p:spTgt spid="4"/>
                                        </p:tgtEl>
                                      </p:cBhvr>
                                    </p:animEffect>
                                  </p:childTnLst>
                                </p:cTn>
                              </p:par>
                            </p:childTnLst>
                          </p:cTn>
                        </p:par>
                        <p:par>
                          <p:cTn id="31" fill="hold">
                            <p:stCondLst>
                              <p:cond delay="9000"/>
                            </p:stCondLst>
                            <p:childTnLst>
                              <p:par>
                                <p:cTn id="32" presetID="7" presetClass="exit" presetSubtype="4" fill="hold" nodeType="afterEffect">
                                  <p:stCondLst>
                                    <p:cond delay="3000"/>
                                  </p:stCondLst>
                                  <p:childTnLst>
                                    <p:anim calcmode="lin" valueType="num">
                                      <p:cBhvr additive="base">
                                        <p:cTn id="33" dur="3000"/>
                                        <p:tgtEl>
                                          <p:spTgt spid="4"/>
                                        </p:tgtEl>
                                        <p:attrNameLst>
                                          <p:attrName>ppt_x</p:attrName>
                                        </p:attrNameLst>
                                      </p:cBhvr>
                                      <p:tavLst>
                                        <p:tav tm="0">
                                          <p:val>
                                            <p:strVal val="ppt_x"/>
                                          </p:val>
                                        </p:tav>
                                        <p:tav tm="100000">
                                          <p:val>
                                            <p:strVal val="ppt_x"/>
                                          </p:val>
                                        </p:tav>
                                      </p:tavLst>
                                    </p:anim>
                                    <p:anim calcmode="lin" valueType="num">
                                      <p:cBhvr additive="base">
                                        <p:cTn id="34" dur="3000"/>
                                        <p:tgtEl>
                                          <p:spTgt spid="4"/>
                                        </p:tgtEl>
                                        <p:attrNameLst>
                                          <p:attrName>ppt_y</p:attrName>
                                        </p:attrNameLst>
                                      </p:cBhvr>
                                      <p:tavLst>
                                        <p:tav tm="0">
                                          <p:val>
                                            <p:strVal val="ppt_y"/>
                                          </p:val>
                                        </p:tav>
                                        <p:tav tm="100000">
                                          <p:val>
                                            <p:strVal val="1+ppt_h/2"/>
                                          </p:val>
                                        </p:tav>
                                      </p:tavLst>
                                    </p:anim>
                                    <p:set>
                                      <p:cBhvr>
                                        <p:cTn id="35" dur="1" fill="hold">
                                          <p:stCondLst>
                                            <p:cond delay="2999"/>
                                          </p:stCondLst>
                                        </p:cTn>
                                        <p:tgtEl>
                                          <p:spTgt spid="4"/>
                                        </p:tgtEl>
                                        <p:attrNameLst>
                                          <p:attrName>style.visibility</p:attrName>
                                        </p:attrNameLst>
                                      </p:cBhvr>
                                      <p:to>
                                        <p:strVal val="hidden"/>
                                      </p:to>
                                    </p:set>
                                  </p:childTnLst>
                                </p:cTn>
                              </p:par>
                              <p:par>
                                <p:cTn id="36" presetID="7" presetClass="exit" presetSubtype="1" fill="hold" nodeType="withEffect">
                                  <p:stCondLst>
                                    <p:cond delay="3000"/>
                                  </p:stCondLst>
                                  <p:childTnLst>
                                    <p:anim calcmode="lin" valueType="num">
                                      <p:cBhvr additive="base">
                                        <p:cTn id="37" dur="3000"/>
                                        <p:tgtEl>
                                          <p:spTgt spid="4"/>
                                        </p:tgtEl>
                                        <p:attrNameLst>
                                          <p:attrName>ppt_x</p:attrName>
                                        </p:attrNameLst>
                                      </p:cBhvr>
                                      <p:tavLst>
                                        <p:tav tm="0">
                                          <p:val>
                                            <p:strVal val="ppt_x"/>
                                          </p:val>
                                        </p:tav>
                                        <p:tav tm="100000">
                                          <p:val>
                                            <p:strVal val="ppt_x"/>
                                          </p:val>
                                        </p:tav>
                                      </p:tavLst>
                                    </p:anim>
                                    <p:anim calcmode="lin" valueType="num">
                                      <p:cBhvr additive="base">
                                        <p:cTn id="38" dur="3000"/>
                                        <p:tgtEl>
                                          <p:spTgt spid="4"/>
                                        </p:tgtEl>
                                        <p:attrNameLst>
                                          <p:attrName>ppt_y</p:attrName>
                                        </p:attrNameLst>
                                      </p:cBhvr>
                                      <p:tavLst>
                                        <p:tav tm="0">
                                          <p:val>
                                            <p:strVal val="ppt_y"/>
                                          </p:val>
                                        </p:tav>
                                        <p:tav tm="100000">
                                          <p:val>
                                            <p:strVal val="0-ppt_h/2"/>
                                          </p:val>
                                        </p:tav>
                                      </p:tavLst>
                                    </p:anim>
                                    <p:set>
                                      <p:cBhvr>
                                        <p:cTn id="39" dur="1" fill="hold">
                                          <p:stCondLst>
                                            <p:cond delay="2999"/>
                                          </p:stCondLst>
                                        </p:cTn>
                                        <p:tgtEl>
                                          <p:spTgt spid="4"/>
                                        </p:tgtEl>
                                        <p:attrNameLst>
                                          <p:attrName>style.visibility</p:attrName>
                                        </p:attrNameLst>
                                      </p:cBhvr>
                                      <p:to>
                                        <p:strVal val="hidden"/>
                                      </p:to>
                                    </p:set>
                                  </p:childTnLst>
                                </p:cTn>
                              </p:par>
                              <p:par>
                                <p:cTn id="40" presetID="4" presetClass="entr" presetSubtype="32" fill="hold" nodeType="withEffect">
                                  <p:stCondLst>
                                    <p:cond delay="3000"/>
                                  </p:stCondLst>
                                  <p:childTnLst>
                                    <p:set>
                                      <p:cBhvr>
                                        <p:cTn id="41" dur="1" fill="hold">
                                          <p:stCondLst>
                                            <p:cond delay="0"/>
                                          </p:stCondLst>
                                        </p:cTn>
                                        <p:tgtEl>
                                          <p:spTgt spid="5"/>
                                        </p:tgtEl>
                                        <p:attrNameLst>
                                          <p:attrName>style.visibility</p:attrName>
                                        </p:attrNameLst>
                                      </p:cBhvr>
                                      <p:to>
                                        <p:strVal val="visible"/>
                                      </p:to>
                                    </p:set>
                                    <p:animEffect transition="in" filter="box(out)">
                                      <p:cBhvr>
                                        <p:cTn id="42" dur="3000"/>
                                        <p:tgtEl>
                                          <p:spTgt spid="5"/>
                                        </p:tgtEl>
                                      </p:cBhvr>
                                    </p:animEffect>
                                  </p:childTnLst>
                                </p:cTn>
                              </p:par>
                              <p:par>
                                <p:cTn id="43" presetID="16" presetClass="entr" presetSubtype="42" fill="hold" nodeType="withEffect">
                                  <p:stCondLst>
                                    <p:cond delay="3000"/>
                                  </p:stCondLst>
                                  <p:childTnLst>
                                    <p:set>
                                      <p:cBhvr>
                                        <p:cTn id="44" dur="1" fill="hold">
                                          <p:stCondLst>
                                            <p:cond delay="0"/>
                                          </p:stCondLst>
                                        </p:cTn>
                                        <p:tgtEl>
                                          <p:spTgt spid="5"/>
                                        </p:tgtEl>
                                        <p:attrNameLst>
                                          <p:attrName>style.visibility</p:attrName>
                                        </p:attrNameLst>
                                      </p:cBhvr>
                                      <p:to>
                                        <p:strVal val="visible"/>
                                      </p:to>
                                    </p:set>
                                    <p:animEffect transition="in" filter="barn(outHorizontal)">
                                      <p:cBhvr>
                                        <p:cTn id="45" dur="3000"/>
                                        <p:tgtEl>
                                          <p:spTgt spid="5"/>
                                        </p:tgtEl>
                                      </p:cBhvr>
                                    </p:animEffect>
                                  </p:childTnLst>
                                </p:cTn>
                              </p:par>
                              <p:par>
                                <p:cTn id="46" presetID="22" presetClass="entr" presetSubtype="2" fill="hold" nodeType="withEffect">
                                  <p:stCondLst>
                                    <p:cond delay="3000"/>
                                  </p:stCondLst>
                                  <p:childTnLst>
                                    <p:set>
                                      <p:cBhvr>
                                        <p:cTn id="47" dur="1" fill="hold">
                                          <p:stCondLst>
                                            <p:cond delay="0"/>
                                          </p:stCondLst>
                                        </p:cTn>
                                        <p:tgtEl>
                                          <p:spTgt spid="5"/>
                                        </p:tgtEl>
                                        <p:attrNameLst>
                                          <p:attrName>style.visibility</p:attrName>
                                        </p:attrNameLst>
                                      </p:cBhvr>
                                      <p:to>
                                        <p:strVal val="visible"/>
                                      </p:to>
                                    </p:set>
                                    <p:animEffect transition="in" filter="wipe(right)">
                                      <p:cBhvr>
                                        <p:cTn id="4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alais de l'isle2.jpg"/>
          <p:cNvPicPr>
            <a:picLocks noChangeAspect="1"/>
          </p:cNvPicPr>
          <p:nvPr/>
        </p:nvPicPr>
        <p:blipFill>
          <a:blip r:embed="rId2">
            <a:lum bright="20000"/>
          </a:blip>
          <a:stretch>
            <a:fillRect/>
          </a:stretch>
        </p:blipFill>
        <p:spPr>
          <a:xfrm>
            <a:off x="0" y="0"/>
            <a:ext cx="9144000" cy="6858000"/>
          </a:xfrm>
          <a:prstGeom prst="rect">
            <a:avLst/>
          </a:prstGeom>
        </p:spPr>
      </p:pic>
      <p:pic>
        <p:nvPicPr>
          <p:cNvPr id="3" name="Image 2" descr="maison bord eau.jpg"/>
          <p:cNvPicPr>
            <a:picLocks noChangeAspect="1"/>
          </p:cNvPicPr>
          <p:nvPr/>
        </p:nvPicPr>
        <p:blipFill>
          <a:blip r:embed="rId3">
            <a:lum bright="20000"/>
          </a:blip>
          <a:stretch>
            <a:fillRect/>
          </a:stretch>
        </p:blipFill>
        <p:spPr>
          <a:xfrm>
            <a:off x="0" y="0"/>
            <a:ext cx="9144000" cy="6858000"/>
          </a:xfrm>
          <a:prstGeom prst="rect">
            <a:avLst/>
          </a:prstGeom>
        </p:spPr>
      </p:pic>
      <p:pic>
        <p:nvPicPr>
          <p:cNvPr id="4" name="Image 3" descr="rue marché.jpg"/>
          <p:cNvPicPr>
            <a:picLocks noChangeAspect="1"/>
          </p:cNvPicPr>
          <p:nvPr/>
        </p:nvPicPr>
        <p:blipFill>
          <a:blip r:embed="rId4">
            <a:lum bright="20000"/>
          </a:blip>
          <a:stretch>
            <a:fillRect/>
          </a:stretch>
        </p:blipFill>
        <p:spPr>
          <a:xfrm>
            <a:off x="0" y="0"/>
            <a:ext cx="9144000" cy="6858000"/>
          </a:xfrm>
          <a:prstGeom prst="rect">
            <a:avLst/>
          </a:prstGeom>
        </p:spPr>
      </p:pic>
      <p:pic>
        <p:nvPicPr>
          <p:cNvPr id="5" name="Image 4" descr="descente alpage.jpg"/>
          <p:cNvPicPr>
            <a:picLocks noChangeAspect="1"/>
          </p:cNvPicPr>
          <p:nvPr/>
        </p:nvPicPr>
        <p:blipFill>
          <a:blip r:embed="rId5">
            <a:lum bright="30000"/>
          </a:blip>
          <a:stretch>
            <a:fillRect/>
          </a:stretch>
        </p:blipFill>
        <p:spPr>
          <a:xfrm>
            <a:off x="0" y="0"/>
            <a:ext cx="9144000" cy="6858000"/>
          </a:xfrm>
          <a:prstGeom prst="rect">
            <a:avLst/>
          </a:prstGeom>
        </p:spPr>
      </p:pic>
    </p:spTree>
  </p:cSld>
  <p:clrMapOvr>
    <a:masterClrMapping/>
  </p:clrMapOvr>
  <p:transition spd="slow" advClick="0"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8" fill="hold" nodeType="afterEffect">
                                  <p:stCondLst>
                                    <p:cond delay="0"/>
                                  </p:stCondLst>
                                  <p:childTnLst>
                                    <p:animEffect transition="out" filter="wipe(left)">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3000"/>
                                        <p:tgtEl>
                                          <p:spTgt spid="3"/>
                                        </p:tgtEl>
                                      </p:cBhvr>
                                    </p:animEffect>
                                  </p:childTnLst>
                                </p:cTn>
                              </p:par>
                            </p:childTnLst>
                          </p:cTn>
                        </p:par>
                        <p:par>
                          <p:cTn id="11" fill="hold">
                            <p:stCondLst>
                              <p:cond delay="3000"/>
                            </p:stCondLst>
                            <p:childTnLst>
                              <p:par>
                                <p:cTn id="12" presetID="5" presetClass="exit" presetSubtype="10" fill="hold" nodeType="afterEffect">
                                  <p:stCondLst>
                                    <p:cond delay="3000"/>
                                  </p:stCondLst>
                                  <p:childTnLst>
                                    <p:animEffect transition="out" filter="checkerboard(across)">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5" presetClass="entr" presetSubtype="1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3000"/>
                                        <p:tgtEl>
                                          <p:spTgt spid="4"/>
                                        </p:tgtEl>
                                      </p:cBhvr>
                                    </p:animEffect>
                                  </p:childTnLst>
                                </p:cTn>
                              </p:par>
                              <p:par>
                                <p:cTn id="18" presetID="17" presetClass="entr" presetSubtype="10"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9000"/>
                            </p:stCondLst>
                            <p:childTnLst>
                              <p:par>
                                <p:cTn id="23" presetID="18" presetClass="exit" presetSubtype="12" fill="hold" nodeType="afterEffect">
                                  <p:stCondLst>
                                    <p:cond delay="3000"/>
                                  </p:stCondLst>
                                  <p:childTnLst>
                                    <p:animEffect transition="out" filter="strips(downLeft)">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18" presetClass="entr" presetSubtype="3" fill="hold" nodeType="withEffect">
                                  <p:stCondLst>
                                    <p:cond delay="3000"/>
                                  </p:stCondLst>
                                  <p:childTnLst>
                                    <p:set>
                                      <p:cBhvr>
                                        <p:cTn id="27" dur="1" fill="hold">
                                          <p:stCondLst>
                                            <p:cond delay="0"/>
                                          </p:stCondLst>
                                        </p:cTn>
                                        <p:tgtEl>
                                          <p:spTgt spid="5"/>
                                        </p:tgtEl>
                                        <p:attrNameLst>
                                          <p:attrName>style.visibility</p:attrName>
                                        </p:attrNameLst>
                                      </p:cBhvr>
                                      <p:to>
                                        <p:strVal val="visible"/>
                                      </p:to>
                                    </p:set>
                                    <p:animEffect transition="in" filter="strips(upRight)">
                                      <p:cBhvr>
                                        <p:cTn id="2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1000"/>
            <a:lum/>
          </a:blip>
          <a:srcRect/>
          <a:stretch>
            <a:fillRect/>
          </a:stretch>
        </a:blipFill>
        <a:effectLst/>
      </p:bgPr>
    </p:bg>
    <p:spTree>
      <p:nvGrpSpPr>
        <p:cNvPr id="1" name=""/>
        <p:cNvGrpSpPr/>
        <p:nvPr/>
      </p:nvGrpSpPr>
      <p:grpSpPr>
        <a:xfrm>
          <a:off x="0" y="0"/>
          <a:ext cx="0" cy="0"/>
          <a:chOff x="0" y="0"/>
          <a:chExt cx="0" cy="0"/>
        </a:xfrm>
      </p:grpSpPr>
      <p:pic>
        <p:nvPicPr>
          <p:cNvPr id="2" name="Image 1" descr="descente alpage.jpg"/>
          <p:cNvPicPr>
            <a:picLocks noChangeAspect="1"/>
          </p:cNvPicPr>
          <p:nvPr/>
        </p:nvPicPr>
        <p:blipFill>
          <a:blip r:embed="rId2">
            <a:lum bright="30000"/>
          </a:blip>
          <a:stretch>
            <a:fillRect/>
          </a:stretch>
        </p:blipFill>
        <p:spPr>
          <a:xfrm>
            <a:off x="0" y="0"/>
            <a:ext cx="9144000" cy="6858000"/>
          </a:xfrm>
          <a:prstGeom prst="rect">
            <a:avLst/>
          </a:prstGeom>
        </p:spPr>
      </p:pic>
      <p:pic>
        <p:nvPicPr>
          <p:cNvPr id="3" name="Image 2" descr="pont des amours.jpg"/>
          <p:cNvPicPr>
            <a:picLocks noChangeAspect="1"/>
          </p:cNvPicPr>
          <p:nvPr/>
        </p:nvPicPr>
        <p:blipFill>
          <a:blip r:embed="rId3">
            <a:lum bright="20000"/>
          </a:blip>
          <a:stretch>
            <a:fillRect/>
          </a:stretch>
        </p:blipFill>
        <p:spPr>
          <a:xfrm>
            <a:off x="0" y="0"/>
            <a:ext cx="9144000" cy="6858000"/>
          </a:xfrm>
          <a:prstGeom prst="rect">
            <a:avLst/>
          </a:prstGeom>
        </p:spPr>
      </p:pic>
      <p:pic>
        <p:nvPicPr>
          <p:cNvPr id="4" name="Image 3" descr="pont maison.jpg"/>
          <p:cNvPicPr>
            <a:picLocks noChangeAspect="1"/>
          </p:cNvPicPr>
          <p:nvPr/>
        </p:nvPicPr>
        <p:blipFill>
          <a:blip r:embed="rId4">
            <a:lum bright="30000"/>
          </a:blip>
          <a:stretch>
            <a:fillRect/>
          </a:stretch>
        </p:blipFill>
        <p:spPr>
          <a:xfrm>
            <a:off x="0" y="0"/>
            <a:ext cx="9144000" cy="6858000"/>
          </a:xfrm>
          <a:prstGeom prst="rect">
            <a:avLst/>
          </a:prstGeom>
        </p:spPr>
      </p:pic>
      <p:sp>
        <p:nvSpPr>
          <p:cNvPr id="5" name="ZoneTexte 4"/>
          <p:cNvSpPr txBox="1"/>
          <p:nvPr/>
        </p:nvSpPr>
        <p:spPr>
          <a:xfrm>
            <a:off x="428596" y="6211669"/>
            <a:ext cx="3429024" cy="646331"/>
          </a:xfrm>
          <a:prstGeom prst="rect">
            <a:avLst/>
          </a:prstGeom>
          <a:noFill/>
        </p:spPr>
        <p:txBody>
          <a:bodyPr wrap="square" rtlCol="0">
            <a:spAutoFit/>
          </a:bodyPr>
          <a:lstStyle/>
          <a:p>
            <a:r>
              <a:rPr lang="fr-FR" sz="3600" b="1" i="1" dirty="0" smtClean="0">
                <a:latin typeface="Lucida Handwriting" pitchFamily="66" charset="0"/>
              </a:rPr>
              <a:t>B Y N I K Y </a:t>
            </a:r>
            <a:endParaRPr lang="fr-FR" sz="3600" b="1" i="1" dirty="0">
              <a:latin typeface="Lucida Handwriting" pitchFamily="66" charset="0"/>
            </a:endParaRPr>
          </a:p>
        </p:txBody>
      </p:sp>
      <p:sp>
        <p:nvSpPr>
          <p:cNvPr id="6" name="ZoneTexte 5"/>
          <p:cNvSpPr txBox="1"/>
          <p:nvPr/>
        </p:nvSpPr>
        <p:spPr>
          <a:xfrm>
            <a:off x="5357818" y="6334780"/>
            <a:ext cx="3786182" cy="523220"/>
          </a:xfrm>
          <a:prstGeom prst="rect">
            <a:avLst/>
          </a:prstGeom>
          <a:noFill/>
        </p:spPr>
        <p:txBody>
          <a:bodyPr wrap="square" rtlCol="0">
            <a:spAutoFit/>
          </a:bodyPr>
          <a:lstStyle/>
          <a:p>
            <a:r>
              <a:rPr lang="fr-FR" sz="2800" b="1" i="1" dirty="0" smtClean="0">
                <a:latin typeface="Lucida Handwriting" pitchFamily="66" charset="0"/>
              </a:rPr>
              <a:t>PHOTOS DU NET</a:t>
            </a:r>
            <a:endParaRPr lang="fr-FR" sz="2800" b="1" i="1" dirty="0">
              <a:latin typeface="Lucida Handwriting" pitchFamily="66" charset="0"/>
            </a:endParaRPr>
          </a:p>
        </p:txBody>
      </p:sp>
    </p:spTree>
  </p:cSld>
  <p:clrMapOvr>
    <a:masterClrMapping/>
  </p:clrMapOvr>
  <p:transition spd="slow"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xit" presetSubtype="0" decel="100000" fill="hold" nodeType="afterEffect">
                                  <p:stCondLst>
                                    <p:cond delay="0"/>
                                  </p:stCondLst>
                                  <p:childTnLst>
                                    <p:anim calcmode="lin" valueType="num">
                                      <p:cBhvr>
                                        <p:cTn id="6" dur="5000"/>
                                        <p:tgtEl>
                                          <p:spTgt spid="2"/>
                                        </p:tgtEl>
                                        <p:attrNameLst>
                                          <p:attrName>ppt_h</p:attrName>
                                        </p:attrNameLst>
                                      </p:cBhvr>
                                      <p:tavLst>
                                        <p:tav tm="0">
                                          <p:val>
                                            <p:strVal val="ppt_h"/>
                                          </p:val>
                                        </p:tav>
                                        <p:tav tm="50000">
                                          <p:val>
                                            <p:strVal val="ppt_h/20"/>
                                          </p:val>
                                        </p:tav>
                                        <p:tav tm="100000">
                                          <p:val>
                                            <p:strVal val="ppt_h/20"/>
                                          </p:val>
                                        </p:tav>
                                      </p:tavLst>
                                    </p:anim>
                                    <p:anim calcmode="lin" valueType="num">
                                      <p:cBhvr>
                                        <p:cTn id="7" dur="5000"/>
                                        <p:tgtEl>
                                          <p:spTgt spid="2"/>
                                        </p:tgtEl>
                                        <p:attrNameLst>
                                          <p:attrName>ppt_w</p:attrName>
                                        </p:attrNameLst>
                                      </p:cBhvr>
                                      <p:tavLst>
                                        <p:tav tm="0">
                                          <p:val>
                                            <p:strVal val="ppt_w"/>
                                          </p:val>
                                        </p:tav>
                                        <p:tav tm="50000">
                                          <p:val>
                                            <p:strVal val="ppt_w+.3"/>
                                          </p:val>
                                        </p:tav>
                                        <p:tav tm="100000">
                                          <p:val>
                                            <p:strVal val="ppt_w+.3"/>
                                          </p:val>
                                        </p:tav>
                                      </p:tavLst>
                                    </p:anim>
                                    <p:anim calcmode="lin" valueType="num">
                                      <p:cBhvr>
                                        <p:cTn id="8" dur="5000"/>
                                        <p:tgtEl>
                                          <p:spTgt spid="2"/>
                                        </p:tgtEl>
                                        <p:attrNameLst>
                                          <p:attrName>ppt_x</p:attrName>
                                        </p:attrNameLst>
                                      </p:cBhvr>
                                      <p:tavLst>
                                        <p:tav tm="0">
                                          <p:val>
                                            <p:strVal val="ppt_x"/>
                                          </p:val>
                                        </p:tav>
                                        <p:tav tm="50000">
                                          <p:val>
                                            <p:strVal val="ppt_x"/>
                                          </p:val>
                                        </p:tav>
                                        <p:tav tm="100000">
                                          <p:val>
                                            <p:strVal val="ppt_x-.3"/>
                                          </p:val>
                                        </p:tav>
                                      </p:tavLst>
                                    </p:anim>
                                    <p:anim calcmode="lin" valueType="num">
                                      <p:cBhvr>
                                        <p:cTn id="9" dur="5000"/>
                                        <p:tgtEl>
                                          <p:spTgt spid="2"/>
                                        </p:tgtEl>
                                        <p:attrNameLst>
                                          <p:attrName>ppt_y</p:attrName>
                                        </p:attrNameLst>
                                      </p:cBhvr>
                                      <p:tavLst>
                                        <p:tav tm="0">
                                          <p:val>
                                            <p:strVal val="ppt_y"/>
                                          </p:val>
                                        </p:tav>
                                        <p:tav tm="100000">
                                          <p:val>
                                            <p:strVal val="ppt_y"/>
                                          </p:val>
                                        </p:tav>
                                      </p:tavLst>
                                    </p:anim>
                                    <p:set>
                                      <p:cBhvr>
                                        <p:cTn id="10" dur="1" fill="hold">
                                          <p:stCondLst>
                                            <p:cond delay="4999"/>
                                          </p:stCondLst>
                                        </p:cTn>
                                        <p:tgtEl>
                                          <p:spTgt spid="2"/>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2"/>
                                        </p:tgtEl>
                                      </p:cBhvr>
                                    </p:animEffect>
                                    <p:set>
                                      <p:cBhvr>
                                        <p:cTn id="13" dur="1" fill="hold">
                                          <p:stCondLst>
                                            <p:cond delay="4999"/>
                                          </p:stCondLst>
                                        </p:cTn>
                                        <p:tgtEl>
                                          <p:spTgt spid="2"/>
                                        </p:tgtEl>
                                        <p:attrNameLst>
                                          <p:attrName>style.visibility</p:attrName>
                                        </p:attrNameLst>
                                      </p:cBhvr>
                                      <p:to>
                                        <p:strVal val="hidden"/>
                                      </p:to>
                                    </p:set>
                                  </p:childTnLst>
                                </p:cTn>
                              </p:par>
                              <p:par>
                                <p:cTn id="14" presetID="10"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3000"/>
                                        <p:tgtEl>
                                          <p:spTgt spid="3"/>
                                        </p:tgtEl>
                                      </p:cBhvr>
                                    </p:animEffect>
                                  </p:childTnLst>
                                </p:cTn>
                              </p:par>
                            </p:childTnLst>
                          </p:cTn>
                        </p:par>
                        <p:par>
                          <p:cTn id="17" fill="hold">
                            <p:stCondLst>
                              <p:cond delay="5000"/>
                            </p:stCondLst>
                            <p:childTnLst>
                              <p:par>
                                <p:cTn id="18" presetID="22" presetClass="exit" presetSubtype="8" fill="hold" nodeType="afterEffect">
                                  <p:stCondLst>
                                    <p:cond delay="3000"/>
                                  </p:stCondLst>
                                  <p:childTnLst>
                                    <p:animEffect transition="out" filter="wipe(lef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2" presetClass="entr" presetSubtype="8" fill="hold" nodeType="withEffect">
                                  <p:stCondLst>
                                    <p:cond delay="300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3000"/>
                                        <p:tgtEl>
                                          <p:spTgt spid="4"/>
                                        </p:tgtEl>
                                      </p:cBhvr>
                                    </p:animEffect>
                                  </p:childTnLst>
                                </p:cTn>
                              </p:par>
                            </p:childTnLst>
                          </p:cTn>
                        </p:par>
                        <p:par>
                          <p:cTn id="24" fill="hold">
                            <p:stCondLst>
                              <p:cond delay="11000"/>
                            </p:stCondLst>
                            <p:childTnLst>
                              <p:par>
                                <p:cTn id="25" presetID="56"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 by="(-#ppt_w*2)" calcmode="lin" valueType="num">
                                      <p:cBhvr rctx="PPT">
                                        <p:cTn id="27" dur="1000" autoRev="1" fill="hold">
                                          <p:stCondLst>
                                            <p:cond delay="0"/>
                                          </p:stCondLst>
                                        </p:cTn>
                                        <p:tgtEl>
                                          <p:spTgt spid="5"/>
                                        </p:tgtEl>
                                        <p:attrNameLst>
                                          <p:attrName>ppt_w</p:attrName>
                                        </p:attrNameLst>
                                      </p:cBhvr>
                                    </p:anim>
                                    <p:anim by="(#ppt_w*0.50)" calcmode="lin" valueType="num">
                                      <p:cBhvr>
                                        <p:cTn id="28" dur="1000" decel="50000" autoRev="1" fill="hold">
                                          <p:stCondLst>
                                            <p:cond delay="0"/>
                                          </p:stCondLst>
                                        </p:cTn>
                                        <p:tgtEl>
                                          <p:spTgt spid="5"/>
                                        </p:tgtEl>
                                        <p:attrNameLst>
                                          <p:attrName>ppt_x</p:attrName>
                                        </p:attrNameLst>
                                      </p:cBhvr>
                                    </p:anim>
                                    <p:anim from="(-#ppt_h/2)" to="(#ppt_y)" calcmode="lin" valueType="num">
                                      <p:cBhvr>
                                        <p:cTn id="29" dur="2000" fill="hold">
                                          <p:stCondLst>
                                            <p:cond delay="0"/>
                                          </p:stCondLst>
                                        </p:cTn>
                                        <p:tgtEl>
                                          <p:spTgt spid="5"/>
                                        </p:tgtEl>
                                        <p:attrNameLst>
                                          <p:attrName>ppt_y</p:attrName>
                                        </p:attrNameLst>
                                      </p:cBhvr>
                                    </p:anim>
                                    <p:animRot by="21600000">
                                      <p:cBhvr>
                                        <p:cTn id="30" dur="2000" fill="hold">
                                          <p:stCondLst>
                                            <p:cond delay="0"/>
                                          </p:stCondLst>
                                        </p:cTn>
                                        <p:tgtEl>
                                          <p:spTgt spid="5"/>
                                        </p:tgtEl>
                                        <p:attrNameLst>
                                          <p:attrName>r</p:attrName>
                                        </p:attrNameLst>
                                      </p:cBhvr>
                                    </p:animRot>
                                  </p:childTnLst>
                                </p:cTn>
                              </p:par>
                            </p:childTnLst>
                          </p:cTn>
                        </p:par>
                        <p:par>
                          <p:cTn id="31" fill="hold">
                            <p:stCondLst>
                              <p:cond delay="14500"/>
                            </p:stCondLst>
                            <p:childTnLst>
                              <p:par>
                                <p:cTn id="32" presetID="56" presetClass="entr" presetSubtype="0" fill="hold" grpId="0" nodeType="afterEffect">
                                  <p:stCondLst>
                                    <p:cond delay="200"/>
                                  </p:stCondLst>
                                  <p:iterate type="lt">
                                    <p:tmPct val="10000"/>
                                  </p:iterate>
                                  <p:childTnLst>
                                    <p:set>
                                      <p:cBhvr>
                                        <p:cTn id="33" dur="1" fill="hold">
                                          <p:stCondLst>
                                            <p:cond delay="0"/>
                                          </p:stCondLst>
                                        </p:cTn>
                                        <p:tgtEl>
                                          <p:spTgt spid="6"/>
                                        </p:tgtEl>
                                        <p:attrNameLst>
                                          <p:attrName>style.visibility</p:attrName>
                                        </p:attrNameLst>
                                      </p:cBhvr>
                                      <p:to>
                                        <p:strVal val="visible"/>
                                      </p:to>
                                    </p:set>
                                    <p:anim by="(-#ppt_w*2)" calcmode="lin" valueType="num">
                                      <p:cBhvr rctx="PPT">
                                        <p:cTn id="34" dur="1000" autoRev="1" fill="hold">
                                          <p:stCondLst>
                                            <p:cond delay="0"/>
                                          </p:stCondLst>
                                        </p:cTn>
                                        <p:tgtEl>
                                          <p:spTgt spid="6"/>
                                        </p:tgtEl>
                                        <p:attrNameLst>
                                          <p:attrName>ppt_w</p:attrName>
                                        </p:attrNameLst>
                                      </p:cBhvr>
                                    </p:anim>
                                    <p:anim by="(#ppt_w*0.50)" calcmode="lin" valueType="num">
                                      <p:cBhvr>
                                        <p:cTn id="35" dur="1000" decel="50000" autoRev="1" fill="hold">
                                          <p:stCondLst>
                                            <p:cond delay="0"/>
                                          </p:stCondLst>
                                        </p:cTn>
                                        <p:tgtEl>
                                          <p:spTgt spid="6"/>
                                        </p:tgtEl>
                                        <p:attrNameLst>
                                          <p:attrName>ppt_x</p:attrName>
                                        </p:attrNameLst>
                                      </p:cBhvr>
                                    </p:anim>
                                    <p:anim from="(-#ppt_h/2)" to="(#ppt_y)" calcmode="lin" valueType="num">
                                      <p:cBhvr>
                                        <p:cTn id="36" dur="2000" fill="hold">
                                          <p:stCondLst>
                                            <p:cond delay="0"/>
                                          </p:stCondLst>
                                        </p:cTn>
                                        <p:tgtEl>
                                          <p:spTgt spid="6"/>
                                        </p:tgtEl>
                                        <p:attrNameLst>
                                          <p:attrName>ppt_y</p:attrName>
                                        </p:attrNameLst>
                                      </p:cBhvr>
                                    </p:anim>
                                    <p:animRot by="21600000">
                                      <p:cBhvr>
                                        <p:cTn id="37" dur="2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329</TotalTime>
  <Words>212</Words>
  <Application>Microsoft Office PowerPoint</Application>
  <PresentationFormat>Affichage à l'écran (4:3)</PresentationFormat>
  <Paragraphs>8</Paragraphs>
  <Slides>11</Slides>
  <Notes>0</Notes>
  <HiddenSlides>0</HiddenSlides>
  <MMClips>0</MMClips>
  <ScaleCrop>false</ScaleCrop>
  <HeadingPairs>
    <vt:vector size="4" baseType="variant">
      <vt:variant>
        <vt:lpstr>Thème</vt:lpstr>
      </vt:variant>
      <vt:variant>
        <vt:i4>1</vt:i4>
      </vt:variant>
      <vt:variant>
        <vt:lpstr>Titres des diapositives</vt:lpstr>
      </vt:variant>
      <vt:variant>
        <vt:i4>11</vt:i4>
      </vt:variant>
    </vt:vector>
  </HeadingPairs>
  <TitlesOfParts>
    <vt:vector size="12"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Niky</dc:creator>
  <cp:lastModifiedBy>Niky</cp:lastModifiedBy>
  <cp:revision>5</cp:revision>
  <dcterms:created xsi:type="dcterms:W3CDTF">2021-05-22T15:45:11Z</dcterms:created>
  <dcterms:modified xsi:type="dcterms:W3CDTF">2021-06-09T15:25:34Z</dcterms:modified>
</cp:coreProperties>
</file>