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2" r:id="rId15"/>
    <p:sldId id="281" r:id="rId16"/>
    <p:sldId id="269" r:id="rId17"/>
    <p:sldId id="270" r:id="rId18"/>
    <p:sldId id="271" r:id="rId19"/>
    <p:sldId id="272" r:id="rId20"/>
    <p:sldId id="273" r:id="rId21"/>
  </p:sldIdLst>
  <p:sldSz cx="9144000" cy="5143500" type="screen16x9"/>
  <p:notesSz cx="6858000" cy="9144000"/>
  <p:defaultTextStyle>
    <a:defPPr>
      <a:defRPr lang="fr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86" y="-4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AD570-34D0-45B3-ADB6-B55848EBB22C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E8094-E33B-4E08-B55B-3C4E98122589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340CA-E736-4152-AFE3-A9D86D0E2F5E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5A465-823A-4E22-9612-C9E956783F94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8A534-E178-4E1B-8895-6E5A4C2733E7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E7CC1-0A9C-41EC-8354-5390E1ECF19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99F0B-0284-4562-B8A9-AC8C5DD86312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89762-C330-4D64-AF42-96F4590238E0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16CA6-767C-4175-93A0-C9171C8DC219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CF30A-2C6A-4B7E-94B6-AEBE8EEB70E2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991E2-36B1-49B1-8C59-828B34EF7C7D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8B8E6-69FE-4585-A4ED-7372E5ABA8A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311B6-6794-413E-AEF2-F3AABA237379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1998B-FB03-4781-8FA5-D5E2EE88CC66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CE663-F213-494B-A5FC-8E7434B9D62D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E2B95-924B-4E70-AB10-47625EE98045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C4AD9-31FF-4193-8C1A-3010FA4C512A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11132-60D2-465D-ACC1-0F4E8583A601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FD50-0645-4F4D-AAA4-43E8CA80C9DF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C8786-4078-48F6-850A-40E8D32647F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355EC-68C3-4A86-8EA6-BFE35DBB3673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C8E20-8372-473C-8F5D-51D5C7B9DC5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Cliquez pour modifier les styles du texte du masque</a:t>
            </a:r>
          </a:p>
          <a:p>
            <a:pPr lvl="1"/>
            <a:r>
              <a:rPr lang="fr-BE" smtClean="0"/>
              <a:t>Deuxième niveau</a:t>
            </a:r>
          </a:p>
          <a:p>
            <a:pPr lvl="2"/>
            <a:r>
              <a:rPr lang="fr-BE" smtClean="0"/>
              <a:t>Troisième niveau</a:t>
            </a:r>
          </a:p>
          <a:p>
            <a:pPr lvl="3"/>
            <a:r>
              <a:rPr lang="fr-BE" smtClean="0"/>
              <a:t>Quatrième niveau</a:t>
            </a:r>
          </a:p>
          <a:p>
            <a:pPr lvl="4"/>
            <a:r>
              <a:rPr lang="fr-BE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58CD3B-5369-4B89-A3D6-A31B72FA898C}" type="datetimeFigureOut">
              <a:rPr lang="fr-FR"/>
              <a:pPr>
                <a:defRPr/>
              </a:pPr>
              <a:t>27/04/2019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2726A6-F700-4A55-8906-FA94F49DE8B3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coupgu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ZoneTexte 5"/>
          <p:cNvSpPr txBox="1">
            <a:spLocks noChangeArrowheads="1"/>
          </p:cNvSpPr>
          <p:nvPr/>
        </p:nvSpPr>
        <p:spPr bwMode="auto">
          <a:xfrm>
            <a:off x="2714625" y="642937"/>
            <a:ext cx="48577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7200">
                <a:solidFill>
                  <a:srgbClr val="FF0000"/>
                </a:solidFill>
                <a:latin typeface="Old English Text MT" pitchFamily="66" charset="0"/>
              </a:rPr>
              <a:t>Adios Amor</a:t>
            </a:r>
          </a:p>
        </p:txBody>
      </p:sp>
      <p:sp>
        <p:nvSpPr>
          <p:cNvPr id="2052" name="ZoneTexte 6"/>
          <p:cNvSpPr txBox="1">
            <a:spLocks noChangeArrowheads="1"/>
          </p:cNvSpPr>
          <p:nvPr/>
        </p:nvSpPr>
        <p:spPr bwMode="auto">
          <a:xfrm>
            <a:off x="500064" y="4607719"/>
            <a:ext cx="58578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4400">
                <a:solidFill>
                  <a:srgbClr val="FF0000"/>
                </a:solidFill>
                <a:latin typeface="French Script MT" pitchFamily="66" charset="0"/>
              </a:rPr>
              <a:t>Auto et</a:t>
            </a:r>
          </a:p>
        </p:txBody>
      </p:sp>
      <p:pic>
        <p:nvPicPr>
          <p:cNvPr id="2053" name="Image 7" descr="music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813" y="4714875"/>
            <a:ext cx="1771650" cy="321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ndAc>
      <p:stSnd>
        <p:snd r:embed="rId2" name="Adios amo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coupgu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428876" y="642938"/>
            <a:ext cx="45005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3600">
                <a:solidFill>
                  <a:srgbClr val="FF0000"/>
                </a:solidFill>
                <a:latin typeface="Old English Text MT" pitchFamily="66" charset="0"/>
              </a:rPr>
              <a:t>Chanson par Sheila</a:t>
            </a:r>
          </a:p>
        </p:txBody>
      </p:sp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099" name="Espace réservé du contenu 3" descr="hom9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57788"/>
          </a:xfrm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8" name="Ellipse 7"/>
          <p:cNvSpPr/>
          <p:nvPr/>
        </p:nvSpPr>
        <p:spPr>
          <a:xfrm>
            <a:off x="1428751" y="857250"/>
            <a:ext cx="1285875" cy="12322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pic>
        <p:nvPicPr>
          <p:cNvPr id="5" name="Image 4" descr="1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59" y="0"/>
            <a:ext cx="9119681" cy="5143500"/>
          </a:xfrm>
          <a:prstGeom prst="rect">
            <a:avLst/>
          </a:prstGeom>
        </p:spPr>
      </p:pic>
      <p:pic>
        <p:nvPicPr>
          <p:cNvPr id="6" name="Image 5" descr="1a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716"/>
            <a:ext cx="9144000" cy="5127784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147" name="Espace réservé du contenu 3" descr="mont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8263"/>
          </a:xfrm>
        </p:spPr>
      </p:pic>
      <p:pic>
        <p:nvPicPr>
          <p:cNvPr id="4" name="Image 3" descr="tubcouplesab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714494"/>
            <a:ext cx="5202851" cy="324903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7171" name="Espace réservé du contenu 9" descr="1aa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62269"/>
          </a:xfrm>
        </p:spPr>
      </p:pic>
      <p:pic>
        <p:nvPicPr>
          <p:cNvPr id="11" name="Image 10" descr="1aa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516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" name="Espace réservé du contenu 4" descr="1a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4609" cy="5143500"/>
          </a:xfrm>
        </p:spPr>
      </p:pic>
      <p:pic>
        <p:nvPicPr>
          <p:cNvPr id="6" name="Image 5" descr="1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92" y="0"/>
            <a:ext cx="9089208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9219" name="Espace réservé du contenu 3" descr="1ad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8263"/>
          </a:xfrm>
        </p:spPr>
      </p:pic>
      <p:pic>
        <p:nvPicPr>
          <p:cNvPr id="4" name="Image 3" descr="john+ma 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009073"/>
            <a:ext cx="5372850" cy="413442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0243" name="Espace réservé du contenu 3" descr="hom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1420"/>
            <a:ext cx="9144000" cy="5079184"/>
          </a:xfrm>
        </p:spPr>
      </p:pic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1267" name="Espace réservé du contenu 3" descr="chemin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8263"/>
          </a:xfrm>
        </p:spPr>
      </p:pic>
      <p:pic>
        <p:nvPicPr>
          <p:cNvPr id="4" name="Image 3" descr="plazza.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428742"/>
            <a:ext cx="3122197" cy="371475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2291" name="Espace réservé du contenu 3" descr="1aad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pic>
        <p:nvPicPr>
          <p:cNvPr id="6" name="Image 5" descr="1ae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912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1ae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0"/>
            <a:ext cx="478631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3315" name="Espace réservé du contenu 7" descr="1aho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" y="0"/>
            <a:ext cx="9229784" cy="5143500"/>
          </a:xfrm>
        </p:spPr>
      </p:pic>
      <p:pic>
        <p:nvPicPr>
          <p:cNvPr id="6" name="Image 5" descr="coupledispute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15470" cy="5143500"/>
          </a:xfrm>
          <a:prstGeom prst="rect">
            <a:avLst/>
          </a:prstGeom>
        </p:spPr>
      </p:pic>
      <p:pic>
        <p:nvPicPr>
          <p:cNvPr id="7" name="Image 6" descr="couplea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14296"/>
            <a:ext cx="9215502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" presetClass="exit" presetSubtype="3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4339" name="Espace réservé du contenu 8" descr="1aad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" y="0"/>
            <a:ext cx="9129713" cy="5143500"/>
          </a:xfrm>
        </p:spPr>
      </p:pic>
      <p:pic>
        <p:nvPicPr>
          <p:cNvPr id="14340" name="Espace réservé du contenu 8" descr="1aad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40313" cy="2839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Espace réservé du contenu 8" descr="1aad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88" y="1125142"/>
            <a:ext cx="5040312" cy="2839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Espace réservé du contenu 8" descr="1aad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3688" y="2303860"/>
            <a:ext cx="5040312" cy="2839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5363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8263"/>
          </a:xfrm>
        </p:spPr>
      </p:pic>
      <p:pic>
        <p:nvPicPr>
          <p:cNvPr id="15364" name="Image 5" descr="1ahomdeco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50797"/>
            <a:ext cx="1498599" cy="2492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 6" descr="1avisahomdec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85734"/>
            <a:ext cx="2720612" cy="25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6387" name="Espace réservé du contenu 3" descr="1aho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1420"/>
            <a:ext cx="9116849" cy="5072080"/>
          </a:xfrm>
        </p:spPr>
      </p:pic>
      <p:pic>
        <p:nvPicPr>
          <p:cNvPr id="4" name="Image 3" descr="couplechatea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045" y="0"/>
            <a:ext cx="9110955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mpto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9" descr="romy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644758"/>
            <a:ext cx="3143272" cy="4498742"/>
          </a:xfrm>
          <a:prstGeom prst="rect">
            <a:avLst/>
          </a:prstGeom>
        </p:spPr>
      </p:pic>
      <p:pic>
        <p:nvPicPr>
          <p:cNvPr id="11" name="Image 10" descr="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000896" cy="5143500"/>
          </a:xfrm>
          <a:prstGeom prst="rect">
            <a:avLst/>
          </a:prstGeom>
        </p:spPr>
      </p:pic>
      <p:pic>
        <p:nvPicPr>
          <p:cNvPr id="12" name="Image 11" descr="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928676"/>
            <a:ext cx="4724172" cy="269959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 advClick="0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5" presetClass="exit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8435" name="Espace réservé du contenu 7" descr="1ahoar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33198" cy="5143500"/>
          </a:xfrm>
        </p:spPr>
      </p:pic>
      <p:pic>
        <p:nvPicPr>
          <p:cNvPr id="18436" name="Image 8" descr="1ahomdecoo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214692"/>
            <a:ext cx="3285638" cy="1928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9459" name="Espace réservé du contenu 3" descr="1ahogi15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3512"/>
          </a:xfrm>
        </p:spPr>
      </p:pic>
      <p:pic>
        <p:nvPicPr>
          <p:cNvPr id="6" name="Image 5" descr="1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15682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7" name="Espace réservé du contenu 6" descr="neigeru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1423"/>
          </a:xfrm>
        </p:spPr>
      </p:pic>
      <p:pic>
        <p:nvPicPr>
          <p:cNvPr id="8" name="Image 7" descr="tubfemmehi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1285866"/>
            <a:ext cx="2743016" cy="3948280"/>
          </a:xfrm>
          <a:prstGeom prst="rect">
            <a:avLst/>
          </a:prstGeom>
        </p:spPr>
      </p:pic>
      <p:pic>
        <p:nvPicPr>
          <p:cNvPr id="5" name="Image 4" descr="coplem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58794" cy="5214974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1507" name="Espace réservé du contenu 5" descr="1a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8263"/>
          </a:xfrm>
        </p:spPr>
      </p:pic>
      <p:sp>
        <p:nvSpPr>
          <p:cNvPr id="7" name="Rectangle 6"/>
          <p:cNvSpPr/>
          <p:nvPr/>
        </p:nvSpPr>
        <p:spPr>
          <a:xfrm>
            <a:off x="2187437" y="589346"/>
            <a:ext cx="4769127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Fin</a:t>
            </a:r>
          </a:p>
        </p:txBody>
      </p:sp>
      <p:sp>
        <p:nvSpPr>
          <p:cNvPr id="8" name="Rectangle 7"/>
          <p:cNvSpPr/>
          <p:nvPr/>
        </p:nvSpPr>
        <p:spPr>
          <a:xfrm>
            <a:off x="1785919" y="2225500"/>
            <a:ext cx="5170645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Par: </a:t>
            </a:r>
            <a:r>
              <a:rPr lang="fr-FR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jean-pierre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ios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adios amor</Template>
  <TotalTime>3</TotalTime>
  <Words>11</Words>
  <Application>Microsoft Office PowerPoint</Application>
  <PresentationFormat>Affichage à l'écran (16:9)</PresentationFormat>
  <Paragraphs>5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adios amor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Jean-Pierre</dc:creator>
  <cp:lastModifiedBy>Jean-Pierre</cp:lastModifiedBy>
  <cp:revision>1</cp:revision>
  <dcterms:created xsi:type="dcterms:W3CDTF">2019-04-27T14:43:26Z</dcterms:created>
  <dcterms:modified xsi:type="dcterms:W3CDTF">2019-04-27T14:47:14Z</dcterms:modified>
</cp:coreProperties>
</file>