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fmUsNTGRD1aAAItpU/Grg==" hashData="ytQhqzq7juFoJgxGVsPlwzt+dzBTb1Fy7ElH2JHQ6CdDcGNlU0t7Y8LiMh8MFRs2XXRRWqoCOeYlwrGHUppo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84" y="108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419712" y="1447105"/>
            <a:ext cx="74672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  <a:endParaRPr lang="fr-FR" sz="6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N°2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2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724794" y="1836466"/>
            <a:ext cx="890314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La pluie dans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ce midi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fait rouiller d’autant plus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795" y="1258636"/>
            <a:ext cx="8236410" cy="434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266" y="810541"/>
            <a:ext cx="6029467" cy="523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0475" y="1016218"/>
            <a:ext cx="7031762" cy="5016758"/>
          </a:xfrm>
          <a:prstGeom prst="rect">
            <a:avLst/>
          </a:prstGeom>
          <a:solidFill>
            <a:schemeClr val="tx1"/>
          </a:solidFill>
          <a:ln w="76200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Ces rousses méchantes ont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deux visages celui qu’elle montre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et quelle veulent faire voir et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celui qu’elle en est vraiment dont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en s’en aperçois qu’après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malheureusement</a:t>
            </a:r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444116" y="2136338"/>
            <a:ext cx="74644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qui en est profondément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détestable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578152" y="1238864"/>
            <a:ext cx="7108721" cy="4380271"/>
          </a:xfrm>
          <a:prstGeom prst="flowChartAlternateProcess">
            <a:avLst/>
          </a:prstGeom>
          <a:solidFill>
            <a:schemeClr val="tx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39947" y="1424531"/>
            <a:ext cx="691952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critiquer constamment 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ceux que les autres font 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 qu’il faut faire comme elle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le demande , sinon son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réseau en est informé et est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boycotté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8423" y="1664463"/>
            <a:ext cx="667586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n’a pas son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pareil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tout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derrière à baver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1834" y="996485"/>
            <a:ext cx="6968332" cy="486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708009" y="2967335"/>
            <a:ext cx="477598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notre bien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800350" y="1385888"/>
            <a:ext cx="6643688" cy="4157662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785467" y="1916974"/>
            <a:ext cx="6781793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Prenez y de la distance 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éloignez vous en ,c’est pire que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la peste et risque de vous 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entrainer dans son sillage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malfaisant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27254" y="1305341"/>
            <a:ext cx="615021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pense qu’elle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heureuse ainsi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! 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340</Words>
  <Application>Microsoft Office PowerPoint</Application>
  <PresentationFormat>Grand écran</PresentationFormat>
  <Paragraphs>124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2021-06-25T12:03:33Z</dcterms:created>
  <dcterms:modified xsi:type="dcterms:W3CDTF">2021-06-29T12:33:57Z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