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HPpqses+jvVGldb63DNA==" hashData="rXt1qd752Rkdy1goR5GT+pec77Hsi9hM1e5Y52lapHJc2L8BIkc6z3VA3Jp2i9HY75cTgtQg5i+hcHqUoMyZ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N°5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9" b="9356"/>
          <a:stretch/>
        </p:blipFill>
        <p:spPr>
          <a:xfrm>
            <a:off x="3252107" y="330813"/>
            <a:ext cx="5687787" cy="6164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2687"/>
          <a:stretch/>
        </p:blipFill>
        <p:spPr>
          <a:xfrm>
            <a:off x="2743200" y="491976"/>
            <a:ext cx="6818046" cy="587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81" r="274" b="8784"/>
          <a:stretch/>
        </p:blipFill>
        <p:spPr>
          <a:xfrm>
            <a:off x="2534959" y="513470"/>
            <a:ext cx="7122081" cy="5831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729" y="366983"/>
            <a:ext cx="5758542" cy="5984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57" r="-1053" b="1553"/>
          <a:stretch/>
        </p:blipFill>
        <p:spPr>
          <a:xfrm>
            <a:off x="3540578" y="432027"/>
            <a:ext cx="5110843" cy="60089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821" y="414250"/>
            <a:ext cx="6014357" cy="6029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7749"/>
          <a:stretch/>
        </p:blipFill>
        <p:spPr>
          <a:xfrm>
            <a:off x="3409950" y="315038"/>
            <a:ext cx="5372100" cy="6180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2021-07-07T08:38:27Z</dcterms:created>
  <dcterms:modified xsi:type="dcterms:W3CDTF">2021-07-07T17:45:27Z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