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k1x6ekJd3pEWwhdINFTXQ==" hashData="GBcyhq+BcG1UI7sbt5ptldzq6kUFKvmXmmK7DW7xKJNNfBCImSxwyPSaIMOY3/WwUE2r2rdkpXkYpTSSHUPL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N°3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97" b="11667"/>
          <a:stretch/>
        </p:blipFill>
        <p:spPr>
          <a:xfrm>
            <a:off x="805290" y="695339"/>
            <a:ext cx="10581419" cy="54673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407" r="-272" b="8237"/>
          <a:stretch/>
        </p:blipFill>
        <p:spPr>
          <a:xfrm>
            <a:off x="2286000" y="500654"/>
            <a:ext cx="7641771" cy="58400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493049"/>
            <a:ext cx="6705599" cy="58719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762" r="-94" b="15000"/>
          <a:stretch/>
        </p:blipFill>
        <p:spPr>
          <a:xfrm>
            <a:off x="2609850" y="459842"/>
            <a:ext cx="6972299" cy="5938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971" r="355" b="14686"/>
          <a:stretch/>
        </p:blipFill>
        <p:spPr>
          <a:xfrm>
            <a:off x="3722915" y="339579"/>
            <a:ext cx="4669972" cy="6011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619" r="15" b="3570"/>
          <a:stretch/>
        </p:blipFill>
        <p:spPr>
          <a:xfrm>
            <a:off x="3271157" y="262053"/>
            <a:ext cx="5649685" cy="6085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17" b="9170"/>
          <a:stretch/>
        </p:blipFill>
        <p:spPr>
          <a:xfrm>
            <a:off x="2071008" y="479584"/>
            <a:ext cx="8049984" cy="5898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2021-07-07T08:38:27Z</dcterms:created>
  <dcterms:modified xsi:type="dcterms:W3CDTF">2021-07-07T17:24:08Z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