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64" r:id="rId3"/>
    <p:sldId id="267" r:id="rId4"/>
    <p:sldId id="265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66" r:id="rId14"/>
    <p:sldId id="277" r:id="rId15"/>
    <p:sldId id="263" r:id="rId16"/>
    <p:sldId id="276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0fJ3blXr90cu0S1NkoWpw==" hashData="QcrgaOzMnwOOXAeNtLT0PJFhDRWZWXTh9lisaf5xkfdwif/X4LYkYPo++HxXAUafS+nbCtOlsBPbb0NNLSCgO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5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DA1CC5-B3D1-49A0-B843-33C4AF0CB75A}" type="datetimeFigureOut">
              <a:rPr lang="fr-FR" smtClean="0"/>
              <a:t>16/02/2021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254493-70FE-4FE7-93B2-F053A6904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36305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28781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9231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70481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2410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203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65865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5317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32252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58666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64062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12655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51670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65162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61341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147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254493-70FE-4FE7-93B2-F053A6904A63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98675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95053-F9B3-4B2C-8E8B-E79F602A8C47}" type="datetime1">
              <a:rPr lang="fr-FR" smtClean="0"/>
              <a:t>16/02/2021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672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48A40-C2C5-479B-AF34-D01B3B3C6C69}" type="datetime1">
              <a:rPr lang="fr-FR" smtClean="0"/>
              <a:t>16/02/2021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1582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3E39C-36D4-4C2A-9B7E-6632C63E3FB2}" type="datetime1">
              <a:rPr lang="fr-FR" smtClean="0"/>
              <a:t>16/02/2021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3486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9DFD4-E61D-4628-A031-67394480F0F9}" type="datetime1">
              <a:rPr lang="fr-FR" smtClean="0"/>
              <a:t>16/02/2021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158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688F6-92F5-43D4-8BD1-C5740F0C1029}" type="datetime1">
              <a:rPr lang="fr-FR" smtClean="0"/>
              <a:t>16/02/2021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9633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81EEB-3147-4F3F-8864-7D0D61D166CF}" type="datetime1">
              <a:rPr lang="fr-FR" smtClean="0"/>
              <a:t>16/02/2021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8729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55DF2-EB46-4A2E-9A1A-A03E2E1DE92E}" type="datetime1">
              <a:rPr lang="fr-FR" smtClean="0"/>
              <a:t>16/02/2021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9287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9BB63-A18F-40CE-B292-136AD6BDD154}" type="datetime1">
              <a:rPr lang="fr-FR" smtClean="0"/>
              <a:t>16/02/2021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9044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2BFAB-FFD8-4C2C-9A50-256C04B6E581}" type="datetime1">
              <a:rPr lang="fr-FR" smtClean="0"/>
              <a:t>16/02/2021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2705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ACAA6-2D08-4881-9728-4B70CDDA8BC6}" type="datetime1">
              <a:rPr lang="fr-FR" smtClean="0"/>
              <a:t>16/02/2021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9059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110EE-F753-4900-8088-AD4F406682A9}" type="datetime1">
              <a:rPr lang="fr-FR" smtClean="0"/>
              <a:t>16/02/2021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0616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74000">
              <a:schemeClr val="accent2">
                <a:lumMod val="75000"/>
              </a:schemeClr>
            </a:gs>
            <a:gs pos="90000">
              <a:srgbClr val="C00000"/>
            </a:gs>
            <a:gs pos="58000">
              <a:schemeClr val="accent2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B1CBBA-5D18-48B9-94A0-379FECA5A796}" type="datetime1">
              <a:rPr lang="fr-FR" smtClean="0"/>
              <a:t>16/02/2021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44208-B08D-4D65-8BE0-5A97991959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7463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63193" y="1194357"/>
            <a:ext cx="9465614" cy="4469285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1438" y="6549389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93369" y="654939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74455" y="6446152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78293" y="1536174"/>
            <a:ext cx="8313494" cy="37856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</a:t>
            </a:r>
            <a:r>
              <a:rPr lang="fr-FR" sz="80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Kamasutra</a:t>
            </a:r>
            <a:endParaRPr lang="fr-FR" sz="80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Breton </a:t>
            </a:r>
          </a:p>
          <a:p>
            <a:r>
              <a:rPr lang="fr-FR" sz="8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N°5</a:t>
            </a:r>
            <a:endParaRPr lang="fr-FR" sz="8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028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  <p:sndAc>
          <p:stSnd loop="1">
            <p:snd r:embed="rId3" name="Diaouled ar Menez Etienne Riwallan Dans Plinn-fest noz.wav"/>
          </p:stSnd>
        </p:sndAc>
      </p:transition>
    </mc:Choice>
    <mc:Fallback>
      <p:transition spd="slow" advTm="14000">
        <p:wedge/>
        <p:sndAc>
          <p:stSnd loop="1">
            <p:snd r:embed="rId3" name="Diaouled ar Menez Etienne Riwallan Dans Plinn-fest noz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66607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7879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72576" y="6455077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9694" y="1193250"/>
            <a:ext cx="9472612" cy="4425780"/>
          </a:xfrm>
          <a:prstGeom prst="roundRect">
            <a:avLst>
              <a:gd name="adj" fmla="val 16667"/>
            </a:avLst>
          </a:prstGeom>
          <a:ln>
            <a:solidFill>
              <a:srgbClr val="FF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29527" y="1343025"/>
            <a:ext cx="3086098" cy="7858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1879143" y="1214923"/>
            <a:ext cx="8433719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Envie de découvrir de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nouvelles sensations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Bretonne</a:t>
            </a:r>
            <a:endParaRPr lang="fr-FR" sz="54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8150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2857" y="6499859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985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31643" y="6485571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5085" y="1228119"/>
            <a:ext cx="4630992" cy="444898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148707" y="2113478"/>
            <a:ext cx="9943748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Et tout cela en douceur !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Un haut lieux de cette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pratique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1840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28576" y="6529068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2906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20224" y="6429059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729" r="396" b="5847"/>
          <a:stretch/>
        </p:blipFill>
        <p:spPr>
          <a:xfrm>
            <a:off x="2993231" y="1211324"/>
            <a:ext cx="6205538" cy="44353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0078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85571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748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3055" y="6485570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202" r="2294" b="14774"/>
          <a:stretch/>
        </p:blipFill>
        <p:spPr>
          <a:xfrm>
            <a:off x="2559424" y="1194744"/>
            <a:ext cx="7073152" cy="44685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2512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60020" y="6470015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2907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88780" y="6478270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1688" y="1172397"/>
            <a:ext cx="7999133" cy="44854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4332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85571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2208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29070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199" y="1193798"/>
            <a:ext cx="6705601" cy="44704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8473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29069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2907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5930" y="6478587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643" b="8375"/>
          <a:stretch/>
        </p:blipFill>
        <p:spPr>
          <a:xfrm>
            <a:off x="1889677" y="1240757"/>
            <a:ext cx="8412646" cy="43764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79784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748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31643" y="6485571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43" b="5598"/>
          <a:stretch/>
        </p:blipFill>
        <p:spPr>
          <a:xfrm>
            <a:off x="3431381" y="1223992"/>
            <a:ext cx="5329237" cy="44100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9905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86205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2208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78902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28" b="7711"/>
          <a:stretch/>
        </p:blipFill>
        <p:spPr>
          <a:xfrm>
            <a:off x="1834661" y="1191305"/>
            <a:ext cx="8522678" cy="44753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148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0120" y="6156960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695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88680" y="6156960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355" t="4334" r="3194" b="7667"/>
          <a:stretch/>
        </p:blipFill>
        <p:spPr>
          <a:xfrm>
            <a:off x="2686050" y="1210480"/>
            <a:ext cx="6586537" cy="44585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6664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870" y="6492556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77640" y="652907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92557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6050" y="1202531"/>
            <a:ext cx="6762750" cy="44908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3124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9859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20496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20496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11651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6076" y="1196848"/>
            <a:ext cx="6435648" cy="44752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4119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99859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20496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20496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11651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0363" y="1194550"/>
            <a:ext cx="6403700" cy="44775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48681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870" y="6485255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19759" y="6543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2536" y="6492875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66"/>
          <a:stretch/>
        </p:blipFill>
        <p:spPr>
          <a:xfrm>
            <a:off x="3664640" y="1216517"/>
            <a:ext cx="4862720" cy="4424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7681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5094" y="1194622"/>
            <a:ext cx="9461812" cy="4468755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853440" y="701040"/>
            <a:ext cx="10485120" cy="5455920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85571"/>
            <a:ext cx="2743200" cy="365125"/>
          </a:xfrm>
        </p:spPr>
        <p:txBody>
          <a:bodyPr/>
          <a:lstStyle/>
          <a:p>
            <a:fld id="{26DB9C08-16C4-4A05-9C39-A3709BF298C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16/02/2021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748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54724"/>
            <a:ext cx="2743200" cy="365125"/>
          </a:xfrm>
        </p:spPr>
        <p:txBody>
          <a:bodyPr/>
          <a:lstStyle/>
          <a:p>
            <a:fld id="{84044208-B08D-4D65-8BE0-5A97991959D0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78293" y="1536174"/>
            <a:ext cx="8313494" cy="37856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</a:t>
            </a:r>
            <a:r>
              <a:rPr lang="fr-FR" sz="80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Kamasutra</a:t>
            </a:r>
            <a:endParaRPr lang="fr-FR" sz="80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Breton </a:t>
            </a:r>
          </a:p>
        </p:txBody>
      </p:sp>
      <p:sp>
        <p:nvSpPr>
          <p:cNvPr id="2" name="Rectangle à coins arrondis 1"/>
          <p:cNvSpPr/>
          <p:nvPr/>
        </p:nvSpPr>
        <p:spPr>
          <a:xfrm>
            <a:off x="731520" y="502920"/>
            <a:ext cx="10607040" cy="5806440"/>
          </a:xfrm>
          <a:prstGeom prst="roundRect">
            <a:avLst/>
          </a:prstGeom>
          <a:noFill/>
          <a:ln w="317500">
            <a:gradFill flip="none" rotWithShape="1">
              <a:gsLst>
                <a:gs pos="87000">
                  <a:srgbClr val="FFC000"/>
                </a:gs>
                <a:gs pos="97000">
                  <a:srgbClr val="00B050"/>
                </a:gs>
                <a:gs pos="98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1623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282</TotalTime>
  <Words>129</Words>
  <Application>Microsoft Office PowerPoint</Application>
  <PresentationFormat>Grand écran</PresentationFormat>
  <Paragraphs>76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33</cp:revision>
  <dcterms:created xsi:type="dcterms:W3CDTF">2020-12-03T13:41:04Z</dcterms:created>
  <dcterms:modified xsi:type="dcterms:W3CDTF">2021-02-16T19:09:31Z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