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4" r:id="rId3"/>
    <p:sldId id="267" r:id="rId4"/>
    <p:sldId id="265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66" r:id="rId14"/>
    <p:sldId id="277" r:id="rId15"/>
    <p:sldId id="263" r:id="rId16"/>
    <p:sldId id="27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NVTfB4EqqZhk5GO2bySHw==" hashData="Ik6iQVH4YjLLbKyVDi7RxsNZo3RXRiIsMTmUnGQxSuMiEVeaGy/Lqcq81otnL4eXFKMBcKOB7C3gEHMLGrt4Q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DA1CC5-B3D1-49A0-B843-33C4AF0CB75A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254493-70FE-4FE7-93B2-F053A6904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630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878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923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048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241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20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586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531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2252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58666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4062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2655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1670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5162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1341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147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867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5053-F9B3-4B2C-8E8B-E79F602A8C47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7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8A40-C2C5-479B-AF34-D01B3B3C6C69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58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E39C-36D4-4C2A-9B7E-6632C63E3FB2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486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9DFD4-E61D-4628-A031-67394480F0F9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5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688F6-92F5-43D4-8BD1-C5740F0C1029}" type="datetime1">
              <a:rPr lang="fr-FR" smtClean="0"/>
              <a:t>16/02/2021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633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81EEB-3147-4F3F-8864-7D0D61D166CF}" type="datetime1">
              <a:rPr lang="fr-FR" smtClean="0"/>
              <a:t>16/02/2021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729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55DF2-EB46-4A2E-9A1A-A03E2E1DE92E}" type="datetime1">
              <a:rPr lang="fr-FR" smtClean="0"/>
              <a:t>16/02/2021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2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9BB63-A18F-40CE-B292-136AD6BDD154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044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2BFAB-FFD8-4C2C-9A50-256C04B6E581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70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CAA6-2D08-4881-9728-4B70CDDA8BC6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05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10EE-F753-4900-8088-AD4F406682A9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61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74000">
              <a:schemeClr val="accent2">
                <a:lumMod val="75000"/>
              </a:schemeClr>
            </a:gs>
            <a:gs pos="90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1CBBA-5D18-48B9-94A0-379FECA5A796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46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3193" y="1194357"/>
            <a:ext cx="9465614" cy="446928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1438" y="654938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93369" y="654939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74455" y="6446152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293" y="1536174"/>
            <a:ext cx="8313494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Kamasutra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Breton </a:t>
            </a: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028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4000">
        <p:wedg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66607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7879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72576" y="645507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694" y="1193250"/>
            <a:ext cx="9472612" cy="4425780"/>
          </a:xfrm>
          <a:prstGeom prst="roundRect">
            <a:avLst>
              <a:gd name="adj" fmla="val 16667"/>
            </a:avLst>
          </a:prstGeom>
          <a:ln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9527" y="1343025"/>
            <a:ext cx="3086098" cy="7858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879143" y="1214923"/>
            <a:ext cx="843371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Envie de découvrir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nouvelles sensations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Bretonne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15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57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985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31643" y="6485571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085" y="1228119"/>
            <a:ext cx="4630992" cy="44489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148707" y="2113478"/>
            <a:ext cx="994374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tout cela en douceur !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 haut lieux de cette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pratique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40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576" y="6529068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6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20224" y="6429059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9209" y="1207294"/>
            <a:ext cx="4351662" cy="4443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0078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3055" y="64855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60896" y="1200980"/>
            <a:ext cx="5348288" cy="44560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251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60020" y="647001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88780" y="64782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10927" y="1201683"/>
            <a:ext cx="4848226" cy="44546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433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208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90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95675" y="1202726"/>
            <a:ext cx="4814888" cy="44525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47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906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5930" y="647858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950" y="1215390"/>
            <a:ext cx="6115050" cy="4441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978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31643" y="6485571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7488" y="1149136"/>
            <a:ext cx="6877023" cy="4514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90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620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208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8902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863" y="1214438"/>
            <a:ext cx="5147611" cy="4471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4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013" y="6468863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208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5450" y="6438701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3213" y="1195506"/>
            <a:ext cx="6472237" cy="4490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666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870" y="6492556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764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55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8912" y="1193800"/>
            <a:ext cx="6719887" cy="4479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3124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0496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0496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11651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095" r="8809" b="595"/>
          <a:stretch/>
        </p:blipFill>
        <p:spPr>
          <a:xfrm rot="16200000">
            <a:off x="3879129" y="1112044"/>
            <a:ext cx="4433742" cy="4633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4119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0496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0496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11651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202491"/>
            <a:ext cx="6568202" cy="4453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86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870" y="648525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9759" y="6543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2536" y="6492875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7538" y="1228279"/>
            <a:ext cx="5895406" cy="4415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768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094" y="1194622"/>
            <a:ext cx="9461812" cy="446875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54724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293" y="1536174"/>
            <a:ext cx="8313494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Kamasutra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Breton </a:t>
            </a: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623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129</Words>
  <Application>Microsoft Office PowerPoint</Application>
  <PresentationFormat>Grand écran</PresentationFormat>
  <Paragraphs>76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2020-12-03T13:41:04Z</dcterms:created>
  <dcterms:modified xsi:type="dcterms:W3CDTF">2021-02-16T18:19:44Z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