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0" r:id="rId6"/>
    <p:sldId id="261" r:id="rId7"/>
    <p:sldId id="271" r:id="rId8"/>
    <p:sldId id="276" r:id="rId9"/>
    <p:sldId id="277" r:id="rId10"/>
    <p:sldId id="278" r:id="rId11"/>
    <p:sldId id="279" r:id="rId12"/>
    <p:sldId id="280" r:id="rId13"/>
    <p:sldId id="275" r:id="rId14"/>
    <p:sldId id="272" r:id="rId15"/>
    <p:sldId id="28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3EAEVSWSfBF0i2PonGbGw==" hashData="4CiinMNIH5gPqS0bnxN1Dx8TfH8yfB7uK8ktDN/sd+2BGGz0FECn4DfIx8pZxuP5DbxIm+t7OdzzWSkmcMeDh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82172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20/06/2019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20/06/2019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20/06/2019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181" y="610439"/>
            <a:ext cx="10928554" cy="564262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838200" y="1395166"/>
            <a:ext cx="10536507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La compassion</a:t>
            </a:r>
          </a:p>
          <a:p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par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Lande  N°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2 </a:t>
            </a:r>
            <a:endParaRPr lang="fr-FR" sz="115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  <p:sndAc>
          <p:stSnd loop="1">
            <p:snd r:embed="rId3" name="corps-humain-translucide-281_001.wav"/>
          </p:stSnd>
        </p:sndAc>
      </p:transition>
    </mc:Choice>
    <mc:Fallback>
      <p:transition spd="slow" advTm="13000">
        <p:fade/>
        <p:sndAc>
          <p:stSnd loop="1">
            <p:snd r:embed="rId3" name="corps-humain-translucide-28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181" y="610439"/>
            <a:ext cx="10928554" cy="562627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2097" y="588351"/>
            <a:ext cx="6527800" cy="56647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33233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1" r="682" b="13587"/>
          <a:stretch/>
        </p:blipFill>
        <p:spPr>
          <a:xfrm>
            <a:off x="2867464" y="634999"/>
            <a:ext cx="6457072" cy="561806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-1" r="-671" b="9667"/>
          <a:stretch/>
        </p:blipFill>
        <p:spPr>
          <a:xfrm>
            <a:off x="2463801" y="571557"/>
            <a:ext cx="7185460" cy="56815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r="159" b="10065"/>
          <a:stretch/>
        </p:blipFill>
        <p:spPr>
          <a:xfrm>
            <a:off x="1731346" y="676909"/>
            <a:ext cx="8729303" cy="550418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r="12595" b="56109"/>
          <a:stretch/>
        </p:blipFill>
        <p:spPr>
          <a:xfrm>
            <a:off x="634456" y="1600618"/>
            <a:ext cx="10923087" cy="36567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1" r="-108" b="48670"/>
          <a:stretch/>
        </p:blipFill>
        <p:spPr>
          <a:xfrm>
            <a:off x="603617" y="1549400"/>
            <a:ext cx="10997196" cy="3759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r="2293" b="56076"/>
          <a:stretch/>
        </p:blipFill>
        <p:spPr>
          <a:xfrm>
            <a:off x="629536" y="1689100"/>
            <a:ext cx="10932928" cy="3276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t="-1" r="687" b="15167"/>
          <a:stretch/>
        </p:blipFill>
        <p:spPr>
          <a:xfrm>
            <a:off x="3187697" y="615227"/>
            <a:ext cx="5816600" cy="56378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69" y="624151"/>
            <a:ext cx="8563431" cy="56289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t="30468" r="425" b="18014"/>
          <a:stretch/>
        </p:blipFill>
        <p:spPr>
          <a:xfrm>
            <a:off x="617154" y="1657350"/>
            <a:ext cx="10957691" cy="35433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5302" r="317" b="7584"/>
          <a:stretch/>
        </p:blipFill>
        <p:spPr>
          <a:xfrm>
            <a:off x="2597394" y="609446"/>
            <a:ext cx="6972299" cy="56391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69" y="619059"/>
            <a:ext cx="8465459" cy="5634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181" y="610439"/>
            <a:ext cx="10928554" cy="564262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634181" y="1591363"/>
            <a:ext cx="10928553" cy="33393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C’était La compassion</a:t>
            </a:r>
          </a:p>
          <a:p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par Lande  </a:t>
            </a:r>
            <a:endParaRPr lang="fr-FR" sz="115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8978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158</TotalTime>
  <Words>256</Words>
  <Application>Microsoft Office PowerPoint</Application>
  <PresentationFormat>Grand écran</PresentationFormat>
  <Paragraphs>79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27</cp:revision>
  <dcterms:created xsi:type="dcterms:W3CDTF">2019-02-01T14:09:57Z</dcterms:created>
  <dcterms:modified xsi:type="dcterms:W3CDTF">2019-06-20T18:14:39Z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