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7" r:id="rId2"/>
    <p:sldId id="256" r:id="rId3"/>
    <p:sldId id="258" r:id="rId4"/>
    <p:sldId id="259" r:id="rId5"/>
    <p:sldId id="260" r:id="rId6"/>
    <p:sldId id="261" r:id="rId7"/>
    <p:sldId id="271" r:id="rId8"/>
    <p:sldId id="276" r:id="rId9"/>
    <p:sldId id="277" r:id="rId10"/>
    <p:sldId id="278" r:id="rId11"/>
    <p:sldId id="279" r:id="rId12"/>
    <p:sldId id="280" r:id="rId13"/>
    <p:sldId id="275" r:id="rId14"/>
    <p:sldId id="272" r:id="rId15"/>
    <p:sldId id="28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a+EQEteDI0gw7nbZ7kVzg==" hashData="LYexw1IrCexWCPjCapyca3Sm0SPEIcrUYNjUGR6vfXMlPHXPgWERvvCy2DzyBTEFJTc5Psl2Xoj8t4wZDjH3p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7475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3490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8034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9528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8981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125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7338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39282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82172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20/06/2019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20/06/2019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20/06/2019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20/06/2019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20/06/2019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20/06/2019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4181" y="610439"/>
            <a:ext cx="10928554" cy="564262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10832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838200" y="1395166"/>
            <a:ext cx="10536507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 </a:t>
            </a:r>
            <a:r>
              <a:rPr lang="fr-FR" sz="8800" b="1" dirty="0" smtClean="0">
                <a:latin typeface="Brush Script MT" panose="03060802040406070304" pitchFamily="66" charset="0"/>
              </a:rPr>
              <a:t>    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La compassion</a:t>
            </a:r>
            <a:endParaRPr lang="fr-FR" sz="11500" b="1" dirty="0" smtClean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115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par 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Lande  N° 1 </a:t>
            </a:r>
            <a:endParaRPr lang="fr-FR" sz="115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  <p:sndAc>
          <p:stSnd loop="1">
            <p:snd r:embed="rId3" name="corps-humain-translucide-281_001.wav"/>
          </p:stSnd>
        </p:sndAc>
      </p:transition>
    </mc:Choice>
    <mc:Fallback>
      <p:transition spd="slow" advTm="13000">
        <p:fade/>
        <p:sndAc>
          <p:stSnd loop="1">
            <p:snd r:embed="rId3" name="corps-humain-translucide-28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4181" y="610439"/>
            <a:ext cx="10928554" cy="5626279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4">
                    <a:lumMod val="50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3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4953" r="4334" b="36940"/>
          <a:stretch/>
        </p:blipFill>
        <p:spPr>
          <a:xfrm>
            <a:off x="656875" y="1443934"/>
            <a:ext cx="10878250" cy="39701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467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b="38128"/>
          <a:stretch/>
        </p:blipFill>
        <p:spPr>
          <a:xfrm>
            <a:off x="621554" y="1662731"/>
            <a:ext cx="10858500" cy="35325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834" b="23258"/>
          <a:stretch/>
        </p:blipFill>
        <p:spPr>
          <a:xfrm>
            <a:off x="921651" y="610439"/>
            <a:ext cx="10348697" cy="560605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-277" b="24179"/>
          <a:stretch/>
        </p:blipFill>
        <p:spPr>
          <a:xfrm>
            <a:off x="664427" y="741119"/>
            <a:ext cx="10863146" cy="53903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5238" t="3740" r="5222" b="38489"/>
          <a:stretch/>
        </p:blipFill>
        <p:spPr>
          <a:xfrm>
            <a:off x="658099" y="1587037"/>
            <a:ext cx="10875801" cy="36839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8526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1" t="9286" r="-873" b="20000"/>
          <a:stretch/>
        </p:blipFill>
        <p:spPr>
          <a:xfrm>
            <a:off x="1371600" y="620876"/>
            <a:ext cx="9486900" cy="56162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2183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0587" y="616403"/>
            <a:ext cx="7515541" cy="56366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2821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6386" y="616313"/>
            <a:ext cx="8017328" cy="55987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95198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86" y="653143"/>
            <a:ext cx="9078685" cy="56211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5009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b="62077"/>
          <a:stretch/>
        </p:blipFill>
        <p:spPr>
          <a:xfrm>
            <a:off x="670830" y="1341604"/>
            <a:ext cx="10850335" cy="41148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861102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r="942" b="18152"/>
          <a:stretch/>
        </p:blipFill>
        <p:spPr>
          <a:xfrm>
            <a:off x="996043" y="773191"/>
            <a:ext cx="10189028" cy="53319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12118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-1" r="77" b="10714"/>
          <a:stretch/>
        </p:blipFill>
        <p:spPr>
          <a:xfrm>
            <a:off x="1534885" y="653987"/>
            <a:ext cx="9127671" cy="55990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9989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4181" y="610439"/>
            <a:ext cx="10928554" cy="564262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10832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634181" y="1591363"/>
            <a:ext cx="10928553" cy="33393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C’était La compassion</a:t>
            </a:r>
            <a:endParaRPr lang="fr-FR" sz="9600" b="1" dirty="0" smtClean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115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par 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Lande 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</a:t>
            </a:r>
            <a:endParaRPr lang="fr-FR" sz="115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8978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151</TotalTime>
  <Words>256</Words>
  <Application>Microsoft Office PowerPoint</Application>
  <PresentationFormat>Grand écran</PresentationFormat>
  <Paragraphs>79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25</cp:revision>
  <dcterms:created xsi:type="dcterms:W3CDTF">2019-02-01T14:09:57Z</dcterms:created>
  <dcterms:modified xsi:type="dcterms:W3CDTF">2019-06-20T17:57:52Z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