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6kkT0m6ldnXXNh5qMQ7LA==" hashData="sNVCR72ai3ircPzFpqetEgi85qC2ECTTpKqGxSxSKnNul2ItzsFHrja1HKttt1qkQsIISSYKqLQ07mLCZ1qX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6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F10C6E-76FA-425C-A75B-9DB7D86B205E}" type="datetimeFigureOut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C0EC4-9733-4200-BFFC-4BBC763BEE2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8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7213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760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2702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241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2814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8509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75803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4314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7392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1327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1007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54777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3614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10231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33787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8098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3396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C0EC4-9733-4200-BFFC-4BBC763BEE2A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7374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09D2A-27EE-42BD-9980-6DA950C0256A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470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755A51-3E40-4F51-AC75-65256EB1FA5D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67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6E734E-F77B-47A8-8F2D-42585438FC46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546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80D97-6D36-4EAD-ABBB-6F7DD148168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136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D301C-3052-4C1C-B888-E333C413CB56}" type="datetime1">
              <a:rPr lang="fr-FR" smtClean="0"/>
              <a:t>09/09/2020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24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8B90EC-4AD7-4619-AC90-9DDC0539E5EB}" type="datetime1">
              <a:rPr lang="fr-FR" smtClean="0"/>
              <a:t>09/09/2020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84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22C4C-2E90-48EB-97FE-5E8E58CBFD98}" type="datetime1">
              <a:rPr lang="fr-FR" smtClean="0"/>
              <a:t>09/09/2020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937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4F3509-F46F-4FFF-9922-6630D8B19FF9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0800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CE5A3-E0B4-4BF9-BA80-510F7D532D76}" type="datetime1">
              <a:rPr lang="fr-FR" smtClean="0"/>
              <a:t>09/09/2020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2465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0F6C9-0C5F-4CEE-8CA9-55D08B5C2919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315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C044D-0865-4CC9-AAA7-F4EFF5310D2C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653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FFC000"/>
            </a:gs>
            <a:gs pos="23000">
              <a:schemeClr val="accent2">
                <a:lumMod val="89000"/>
              </a:schemeClr>
            </a:gs>
            <a:gs pos="92000">
              <a:schemeClr val="bg1"/>
            </a:gs>
            <a:gs pos="65000">
              <a:schemeClr val="accent2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32929-5ADA-44C2-BF61-29A45BDB71EE}" type="datetime1">
              <a:rPr lang="fr-FR" smtClean="0"/>
              <a:t>09/09/2020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6286E6-2174-4FE0-8D7B-E7B589AFED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979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035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93" y="1274164"/>
            <a:ext cx="9713628" cy="42572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72490" y="2551837"/>
            <a:ext cx="7847020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L'humour, une arme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contre la maladie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620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094" y="1214718"/>
            <a:ext cx="4397188" cy="4397188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0606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9028" y="1282452"/>
            <a:ext cx="4124372" cy="429309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2273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7941" y="1250763"/>
            <a:ext cx="4840942" cy="4316506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634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41815"/>
            <a:ext cx="4312023" cy="431202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2763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3094" y="1275070"/>
            <a:ext cx="4410635" cy="435208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9736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41612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0151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28164"/>
            <a:ext cx="4356847" cy="435684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9967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14718"/>
            <a:ext cx="4370294" cy="437029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32223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7918" y="1255058"/>
            <a:ext cx="4312023" cy="431202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7824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41612"/>
            <a:ext cx="4343400" cy="43434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0302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8600" y="1237130"/>
            <a:ext cx="4170441" cy="4326022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989500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55058"/>
            <a:ext cx="4329953" cy="432995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41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9988" y="1214718"/>
            <a:ext cx="4370294" cy="437029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5425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038600" y="1297641"/>
            <a:ext cx="4048817" cy="4262717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5362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17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541" y="1268505"/>
            <a:ext cx="4329954" cy="4329954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00660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3900" y="748145"/>
            <a:ext cx="10744200" cy="5299364"/>
          </a:xfrm>
          <a:prstGeom prst="roundRect">
            <a:avLst/>
          </a:prstGeom>
          <a:noFill/>
          <a:ln w="952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5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706582" y="748145"/>
            <a:ext cx="10744200" cy="5299364"/>
          </a:xfrm>
          <a:prstGeom prst="roundRect">
            <a:avLst/>
          </a:prstGeom>
          <a:noFill/>
          <a:ln w="381000">
            <a:gradFill flip="none" rotWithShape="1">
              <a:gsLst>
                <a:gs pos="81000">
                  <a:schemeClr val="accent4">
                    <a:lumMod val="40000"/>
                    <a:lumOff val="60000"/>
                  </a:schemeClr>
                </a:gs>
                <a:gs pos="100000">
                  <a:schemeClr val="accent4">
                    <a:lumMod val="95000"/>
                    <a:lumOff val="5000"/>
                  </a:schemeClr>
                </a:gs>
                <a:gs pos="93000">
                  <a:schemeClr val="accent4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54487"/>
            <a:ext cx="2743200" cy="365125"/>
          </a:xfrm>
        </p:spPr>
        <p:txBody>
          <a:bodyPr/>
          <a:lstStyle/>
          <a:p>
            <a:fld id="{F40050F7-DC8E-4353-88EE-DC0623360671}" type="datetime1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09/09/2020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203" y="1203491"/>
            <a:ext cx="9758597" cy="43428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998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09364" y="6353464"/>
            <a:ext cx="2743200" cy="365125"/>
          </a:xfrm>
        </p:spPr>
        <p:txBody>
          <a:bodyPr/>
          <a:lstStyle/>
          <a:p>
            <a:fld id="{0F6286E6-2174-4FE0-8D7B-E7B589AFED3D}" type="slidenum">
              <a:rPr lang="fr-FR" sz="2000" b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18</a:t>
            </a:fld>
            <a:endParaRPr lang="fr-FR" sz="2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527285" y="1257516"/>
            <a:ext cx="913743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 l’Humour cela vous dis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et de la réflexion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14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139</Words>
  <Application>Microsoft Office PowerPoint</Application>
  <PresentationFormat>Grand écran</PresentationFormat>
  <Paragraphs>80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2020-09-08T17:55:14Z</dcterms:created>
  <dcterms:modified xsi:type="dcterms:W3CDTF">2020-09-09T14:43:31Z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