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M1rIaKpomR7e5EHCIxz/g==" hashData="31sHfqIN3BFQaA7a8gi1CrtiJTNukWFIOM19iwVB5mUXFDG0PGuKB67ZI+HkgLu/TNpSaPTniRSvQITspQgB8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6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10C6E-76FA-425C-A75B-9DB7D86B205E}" type="datetimeFigureOut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C0EC4-9733-4200-BFFC-4BBC763BEE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84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721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676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702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241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814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8509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80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431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7392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1327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100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4777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3614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023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3396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3787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8098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374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09D2A-27EE-42BD-9980-6DA950C0256A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47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55A51-3E40-4F51-AC75-65256EB1FA5D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67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734E-F77B-47A8-8F2D-42585438FC46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546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D97-6D36-4EAD-ABBB-6F7DD148168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13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D301C-3052-4C1C-B888-E333C413CB56}" type="datetime1">
              <a:rPr lang="fr-FR" smtClean="0"/>
              <a:t>09/09/2020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24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B90EC-4AD7-4619-AC90-9DDC0539E5EB}" type="datetime1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84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22C4C-2E90-48EB-97FE-5E8E58CBFD98}" type="datetime1">
              <a:rPr lang="fr-FR" smtClean="0"/>
              <a:t>09/09/2020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93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F3509-F46F-4FFF-9922-6630D8B19FF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800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E5A3-E0B4-4BF9-BA80-510F7D532D76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46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6C9-0C5F-4CEE-8CA9-55D08B5C2919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150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044D-0865-4CC9-AAA7-F4EFF5310D2C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53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FFC000"/>
            </a:gs>
            <a:gs pos="23000">
              <a:schemeClr val="accent2">
                <a:lumMod val="89000"/>
              </a:schemeClr>
            </a:gs>
            <a:gs pos="92000">
              <a:schemeClr val="bg1"/>
            </a:gs>
            <a:gs pos="65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32929-5ADA-44C2-BF61-29A45BDB71EE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79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035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193" y="1274164"/>
            <a:ext cx="9713628" cy="42572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72490" y="2551837"/>
            <a:ext cx="784702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L'humour, une arme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contre la maladie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62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0" y="1228164"/>
            <a:ext cx="4370295" cy="4370295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0606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3095" y="1228165"/>
            <a:ext cx="4383740" cy="438374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2273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9718" y="1272561"/>
            <a:ext cx="5989646" cy="4286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634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9646" y="1228164"/>
            <a:ext cx="4397189" cy="439718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2763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1024" y="1255058"/>
            <a:ext cx="4338917" cy="4338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736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9306" y="1268506"/>
            <a:ext cx="4397188" cy="439718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015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1" y="1241611"/>
            <a:ext cx="4356848" cy="435684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996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1" y="1219201"/>
            <a:ext cx="4361328" cy="436132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3222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541" y="1259541"/>
            <a:ext cx="4338918" cy="433891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7824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5926" y="1268926"/>
            <a:ext cx="4320148" cy="432014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0302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094" y="1255058"/>
            <a:ext cx="4356847" cy="4356847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8950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68506"/>
            <a:ext cx="4316506" cy="43165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41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68506"/>
            <a:ext cx="4316506" cy="43165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066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0512" y="1266557"/>
            <a:ext cx="4450976" cy="432488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5425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2753" y="1268505"/>
            <a:ext cx="4383742" cy="438374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5362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148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139</Words>
  <Application>Microsoft Office PowerPoint</Application>
  <PresentationFormat>Grand écran</PresentationFormat>
  <Paragraphs>80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2020-09-08T17:55:14Z</dcterms:created>
  <dcterms:modified xsi:type="dcterms:W3CDTF">2020-09-09T13:27:06Z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