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69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SIpXb0/zfPaKASOFWlX8Q==" hashData="2nMjB+yx3rqOCwf2gq5+uae1IeTKbdk82U9cOkaca3FYJq7beQ9QqE/7kfVnF6QN5PNiu3KGcDHBvyWucXKt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071" y="1225586"/>
            <a:ext cx="4679576" cy="434030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8465" y="1282148"/>
            <a:ext cx="4935070" cy="429370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277470"/>
            <a:ext cx="4361329" cy="436132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072" y="1264024"/>
            <a:ext cx="4620904" cy="431775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676" y="1230632"/>
            <a:ext cx="4288266" cy="433644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1241611"/>
            <a:ext cx="4356848" cy="43568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208011"/>
            <a:ext cx="4217894" cy="433599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0" y="1255058"/>
            <a:ext cx="4343401" cy="434340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1" b="6274"/>
          <a:stretch/>
        </p:blipFill>
        <p:spPr>
          <a:xfrm>
            <a:off x="3767654" y="1226127"/>
            <a:ext cx="4622056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0" y="1228164"/>
            <a:ext cx="4370295" cy="437029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2" y="1228164"/>
            <a:ext cx="4370294" cy="43702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214718"/>
            <a:ext cx="4370294" cy="43702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918" y="1268506"/>
            <a:ext cx="4298576" cy="429857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45" b="4042"/>
          <a:stretch/>
        </p:blipFill>
        <p:spPr>
          <a:xfrm>
            <a:off x="4464424" y="1242352"/>
            <a:ext cx="3388658" cy="432140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2020-09-08T17:55:14Z</dcterms:created>
  <dcterms:modified xsi:type="dcterms:W3CDTF">2020-09-09T12:54:20Z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