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wPGos+Yat3rV78wd0C98w==" hashData="5Y0OBuNuwarGa9n1fb+6fFW080wGgJysfuslI8Tj3P9ubpdwlt7DoBNDdb8VTVCkDYJbISp2GxVKT8zuCEWj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8738" y="1277470"/>
            <a:ext cx="6474523" cy="430305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50" y="1238250"/>
            <a:ext cx="4381500" cy="43815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71" y="1253087"/>
            <a:ext cx="4639235" cy="432258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0319" y="1259464"/>
            <a:ext cx="4276725" cy="427672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0" y="1250576"/>
            <a:ext cx="4378565" cy="431775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52792"/>
            <a:ext cx="4329953" cy="433446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059" y="1255059"/>
            <a:ext cx="4347882" cy="434788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8953" y="1281953"/>
            <a:ext cx="4294093" cy="429409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063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272988"/>
            <a:ext cx="4267199" cy="426719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1259541"/>
            <a:ext cx="4294094" cy="42940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1214717"/>
            <a:ext cx="4383742" cy="438374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0" y="1255058"/>
            <a:ext cx="4343401" cy="434340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1" b="8645"/>
          <a:stretch/>
        </p:blipFill>
        <p:spPr>
          <a:xfrm>
            <a:off x="4086136" y="1244196"/>
            <a:ext cx="3985092" cy="430726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6712" y="1266253"/>
            <a:ext cx="4309782" cy="431427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1241611"/>
            <a:ext cx="4356848" cy="43568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2020-09-08T17:55:14Z</dcterms:created>
  <dcterms:modified xsi:type="dcterms:W3CDTF">2020-09-09T12:21:44Z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