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60" r:id="rId3"/>
    <p:sldId id="258" r:id="rId4"/>
    <p:sldId id="267" r:id="rId5"/>
    <p:sldId id="257" r:id="rId6"/>
    <p:sldId id="265" r:id="rId7"/>
    <p:sldId id="268" r:id="rId8"/>
    <p:sldId id="261" r:id="rId9"/>
    <p:sldId id="264" r:id="rId10"/>
    <p:sldId id="263" r:id="rId11"/>
    <p:sldId id="266" r:id="rId12"/>
    <p:sldId id="262" r:id="rId13"/>
    <p:sldId id="259" r:id="rId14"/>
    <p:sldId id="269" r:id="rId15"/>
    <p:sldId id="281" r:id="rId16"/>
    <p:sldId id="271" r:id="rId17"/>
    <p:sldId id="273" r:id="rId18"/>
    <p:sldId id="270" r:id="rId19"/>
    <p:sldId id="282" r:id="rId20"/>
    <p:sldId id="275" r:id="rId21"/>
    <p:sldId id="280" r:id="rId22"/>
    <p:sldId id="276" r:id="rId23"/>
    <p:sldId id="274" r:id="rId24"/>
    <p:sldId id="277" r:id="rId25"/>
    <p:sldId id="279" r:id="rId26"/>
    <p:sldId id="278" r:id="rId2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UNEXJYBp8oFIdp1kONnRg==" hashData="rv6N8899iRFWnFZadJTJ9s1e9WhrPUnjUH3JscIqBvyPg3hAXHriy9n+T+jEWYj7LcF5NBwqFpDDaG9yyMFd0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191" autoAdjust="0"/>
    <p:restoredTop sz="94660"/>
  </p:normalViewPr>
  <p:slideViewPr>
    <p:cSldViewPr snapToGrid="0" showGuides="1">
      <p:cViewPr varScale="1">
        <p:scale>
          <a:sx n="75" d="100"/>
          <a:sy n="75" d="100"/>
        </p:scale>
        <p:origin x="288"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7FA6E0-ECB6-4452-83CB-00E7E19A9963}" type="datetimeFigureOut">
              <a:rPr lang="fr-FR" smtClean="0"/>
              <a:t>29/07/2021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6A10E7-BAC2-40B4-B7B0-77680CCED240}" type="slidenum">
              <a:rPr lang="fr-FR" smtClean="0"/>
              <a:t>‹N°›</a:t>
            </a:fld>
            <a:endParaRPr lang="fr-FR"/>
          </a:p>
        </p:txBody>
      </p:sp>
    </p:spTree>
    <p:extLst>
      <p:ext uri="{BB962C8B-B14F-4D97-AF65-F5344CB8AC3E}">
        <p14:creationId xmlns:p14="http://schemas.microsoft.com/office/powerpoint/2010/main" val="891530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76A10E7-BAC2-40B4-B7B0-77680CCED240}" type="slidenum">
              <a:rPr lang="fr-FR" smtClean="0"/>
              <a:t>1</a:t>
            </a:fld>
            <a:endParaRPr lang="fr-FR"/>
          </a:p>
        </p:txBody>
      </p:sp>
    </p:spTree>
    <p:extLst>
      <p:ext uri="{BB962C8B-B14F-4D97-AF65-F5344CB8AC3E}">
        <p14:creationId xmlns:p14="http://schemas.microsoft.com/office/powerpoint/2010/main" val="11876435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76A10E7-BAC2-40B4-B7B0-77680CCED240}" type="slidenum">
              <a:rPr lang="fr-FR" smtClean="0"/>
              <a:t>2</a:t>
            </a:fld>
            <a:endParaRPr lang="fr-FR"/>
          </a:p>
        </p:txBody>
      </p:sp>
    </p:spTree>
    <p:extLst>
      <p:ext uri="{BB962C8B-B14F-4D97-AF65-F5344CB8AC3E}">
        <p14:creationId xmlns:p14="http://schemas.microsoft.com/office/powerpoint/2010/main" val="5066581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76A10E7-BAC2-40B4-B7B0-77680CCED240}" type="slidenum">
              <a:rPr lang="fr-FR" smtClean="0"/>
              <a:t>3</a:t>
            </a:fld>
            <a:endParaRPr lang="fr-FR"/>
          </a:p>
        </p:txBody>
      </p:sp>
    </p:spTree>
    <p:extLst>
      <p:ext uri="{BB962C8B-B14F-4D97-AF65-F5344CB8AC3E}">
        <p14:creationId xmlns:p14="http://schemas.microsoft.com/office/powerpoint/2010/main" val="38668149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76A10E7-BAC2-40B4-B7B0-77680CCED240}" type="slidenum">
              <a:rPr lang="fr-FR" smtClean="0"/>
              <a:t>4</a:t>
            </a:fld>
            <a:endParaRPr lang="fr-FR"/>
          </a:p>
        </p:txBody>
      </p:sp>
    </p:spTree>
    <p:extLst>
      <p:ext uri="{BB962C8B-B14F-4D97-AF65-F5344CB8AC3E}">
        <p14:creationId xmlns:p14="http://schemas.microsoft.com/office/powerpoint/2010/main" val="33314457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76A10E7-BAC2-40B4-B7B0-77680CCED240}" type="slidenum">
              <a:rPr lang="fr-FR" smtClean="0"/>
              <a:t>5</a:t>
            </a:fld>
            <a:endParaRPr lang="fr-FR"/>
          </a:p>
        </p:txBody>
      </p:sp>
    </p:spTree>
    <p:extLst>
      <p:ext uri="{BB962C8B-B14F-4D97-AF65-F5344CB8AC3E}">
        <p14:creationId xmlns:p14="http://schemas.microsoft.com/office/powerpoint/2010/main" val="38896008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76A10E7-BAC2-40B4-B7B0-77680CCED240}" type="slidenum">
              <a:rPr lang="fr-FR" smtClean="0"/>
              <a:t>6</a:t>
            </a:fld>
            <a:endParaRPr lang="fr-FR"/>
          </a:p>
        </p:txBody>
      </p:sp>
    </p:spTree>
    <p:extLst>
      <p:ext uri="{BB962C8B-B14F-4D97-AF65-F5344CB8AC3E}">
        <p14:creationId xmlns:p14="http://schemas.microsoft.com/office/powerpoint/2010/main" val="7391114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76A10E7-BAC2-40B4-B7B0-77680CCED240}" type="slidenum">
              <a:rPr lang="fr-FR" smtClean="0"/>
              <a:t>7</a:t>
            </a:fld>
            <a:endParaRPr lang="fr-FR"/>
          </a:p>
        </p:txBody>
      </p:sp>
    </p:spTree>
    <p:extLst>
      <p:ext uri="{BB962C8B-B14F-4D97-AF65-F5344CB8AC3E}">
        <p14:creationId xmlns:p14="http://schemas.microsoft.com/office/powerpoint/2010/main" val="42890511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76A10E7-BAC2-40B4-B7B0-77680CCED240}" type="slidenum">
              <a:rPr lang="fr-FR" smtClean="0"/>
              <a:t>8</a:t>
            </a:fld>
            <a:endParaRPr lang="fr-FR"/>
          </a:p>
        </p:txBody>
      </p:sp>
    </p:spTree>
    <p:extLst>
      <p:ext uri="{BB962C8B-B14F-4D97-AF65-F5344CB8AC3E}">
        <p14:creationId xmlns:p14="http://schemas.microsoft.com/office/powerpoint/2010/main" val="36306538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76A10E7-BAC2-40B4-B7B0-77680CCED240}" type="slidenum">
              <a:rPr lang="fr-FR" smtClean="0"/>
              <a:t>9</a:t>
            </a:fld>
            <a:endParaRPr lang="fr-FR"/>
          </a:p>
        </p:txBody>
      </p:sp>
    </p:spTree>
    <p:extLst>
      <p:ext uri="{BB962C8B-B14F-4D97-AF65-F5344CB8AC3E}">
        <p14:creationId xmlns:p14="http://schemas.microsoft.com/office/powerpoint/2010/main" val="13098419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76A10E7-BAC2-40B4-B7B0-77680CCED240}" type="slidenum">
              <a:rPr lang="fr-FR" smtClean="0"/>
              <a:t>10</a:t>
            </a:fld>
            <a:endParaRPr lang="fr-FR"/>
          </a:p>
        </p:txBody>
      </p:sp>
    </p:spTree>
    <p:extLst>
      <p:ext uri="{BB962C8B-B14F-4D97-AF65-F5344CB8AC3E}">
        <p14:creationId xmlns:p14="http://schemas.microsoft.com/office/powerpoint/2010/main" val="38536353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76A10E7-BAC2-40B4-B7B0-77680CCED240}" type="slidenum">
              <a:rPr lang="fr-FR" smtClean="0"/>
              <a:t>11</a:t>
            </a:fld>
            <a:endParaRPr lang="fr-FR"/>
          </a:p>
        </p:txBody>
      </p:sp>
    </p:spTree>
    <p:extLst>
      <p:ext uri="{BB962C8B-B14F-4D97-AF65-F5344CB8AC3E}">
        <p14:creationId xmlns:p14="http://schemas.microsoft.com/office/powerpoint/2010/main" val="5681219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76A10E7-BAC2-40B4-B7B0-77680CCED240}" type="slidenum">
              <a:rPr lang="fr-FR" smtClean="0"/>
              <a:t>12</a:t>
            </a:fld>
            <a:endParaRPr lang="fr-FR"/>
          </a:p>
        </p:txBody>
      </p:sp>
    </p:spTree>
    <p:extLst>
      <p:ext uri="{BB962C8B-B14F-4D97-AF65-F5344CB8AC3E}">
        <p14:creationId xmlns:p14="http://schemas.microsoft.com/office/powerpoint/2010/main" val="17486098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76A10E7-BAC2-40B4-B7B0-77680CCED240}" type="slidenum">
              <a:rPr lang="fr-FR" smtClean="0"/>
              <a:t>13</a:t>
            </a:fld>
            <a:endParaRPr lang="fr-FR"/>
          </a:p>
        </p:txBody>
      </p:sp>
    </p:spTree>
    <p:extLst>
      <p:ext uri="{BB962C8B-B14F-4D97-AF65-F5344CB8AC3E}">
        <p14:creationId xmlns:p14="http://schemas.microsoft.com/office/powerpoint/2010/main" val="38032694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76A10E7-BAC2-40B4-B7B0-77680CCED240}" type="slidenum">
              <a:rPr lang="fr-FR" smtClean="0"/>
              <a:t>14</a:t>
            </a:fld>
            <a:endParaRPr lang="fr-FR"/>
          </a:p>
        </p:txBody>
      </p:sp>
    </p:spTree>
    <p:extLst>
      <p:ext uri="{BB962C8B-B14F-4D97-AF65-F5344CB8AC3E}">
        <p14:creationId xmlns:p14="http://schemas.microsoft.com/office/powerpoint/2010/main" val="42119084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76A10E7-BAC2-40B4-B7B0-77680CCED240}" type="slidenum">
              <a:rPr lang="fr-FR" smtClean="0"/>
              <a:t>15</a:t>
            </a:fld>
            <a:endParaRPr lang="fr-FR"/>
          </a:p>
        </p:txBody>
      </p:sp>
    </p:spTree>
    <p:extLst>
      <p:ext uri="{BB962C8B-B14F-4D97-AF65-F5344CB8AC3E}">
        <p14:creationId xmlns:p14="http://schemas.microsoft.com/office/powerpoint/2010/main" val="20164440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76A10E7-BAC2-40B4-B7B0-77680CCED240}" type="slidenum">
              <a:rPr lang="fr-FR" smtClean="0"/>
              <a:t>16</a:t>
            </a:fld>
            <a:endParaRPr lang="fr-FR"/>
          </a:p>
        </p:txBody>
      </p:sp>
    </p:spTree>
    <p:extLst>
      <p:ext uri="{BB962C8B-B14F-4D97-AF65-F5344CB8AC3E}">
        <p14:creationId xmlns:p14="http://schemas.microsoft.com/office/powerpoint/2010/main" val="249329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76A10E7-BAC2-40B4-B7B0-77680CCED240}" type="slidenum">
              <a:rPr lang="fr-FR" smtClean="0"/>
              <a:t>17</a:t>
            </a:fld>
            <a:endParaRPr lang="fr-FR"/>
          </a:p>
        </p:txBody>
      </p:sp>
    </p:spTree>
    <p:extLst>
      <p:ext uri="{BB962C8B-B14F-4D97-AF65-F5344CB8AC3E}">
        <p14:creationId xmlns:p14="http://schemas.microsoft.com/office/powerpoint/2010/main" val="9601415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76A10E7-BAC2-40B4-B7B0-77680CCED240}" type="slidenum">
              <a:rPr lang="fr-FR" smtClean="0"/>
              <a:t>18</a:t>
            </a:fld>
            <a:endParaRPr lang="fr-FR"/>
          </a:p>
        </p:txBody>
      </p:sp>
    </p:spTree>
    <p:extLst>
      <p:ext uri="{BB962C8B-B14F-4D97-AF65-F5344CB8AC3E}">
        <p14:creationId xmlns:p14="http://schemas.microsoft.com/office/powerpoint/2010/main" val="3663208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76A10E7-BAC2-40B4-B7B0-77680CCED240}" type="slidenum">
              <a:rPr lang="fr-FR" smtClean="0"/>
              <a:t>19</a:t>
            </a:fld>
            <a:endParaRPr lang="fr-FR"/>
          </a:p>
        </p:txBody>
      </p:sp>
    </p:spTree>
    <p:extLst>
      <p:ext uri="{BB962C8B-B14F-4D97-AF65-F5344CB8AC3E}">
        <p14:creationId xmlns:p14="http://schemas.microsoft.com/office/powerpoint/2010/main" val="35010363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76A10E7-BAC2-40B4-B7B0-77680CCED240}" type="slidenum">
              <a:rPr lang="fr-FR" smtClean="0"/>
              <a:t>20</a:t>
            </a:fld>
            <a:endParaRPr lang="fr-FR"/>
          </a:p>
        </p:txBody>
      </p:sp>
    </p:spTree>
    <p:extLst>
      <p:ext uri="{BB962C8B-B14F-4D97-AF65-F5344CB8AC3E}">
        <p14:creationId xmlns:p14="http://schemas.microsoft.com/office/powerpoint/2010/main" val="37595325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76A10E7-BAC2-40B4-B7B0-77680CCED240}" type="slidenum">
              <a:rPr lang="fr-FR" smtClean="0"/>
              <a:t>21</a:t>
            </a:fld>
            <a:endParaRPr lang="fr-FR"/>
          </a:p>
        </p:txBody>
      </p:sp>
    </p:spTree>
    <p:extLst>
      <p:ext uri="{BB962C8B-B14F-4D97-AF65-F5344CB8AC3E}">
        <p14:creationId xmlns:p14="http://schemas.microsoft.com/office/powerpoint/2010/main" val="9166259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76A10E7-BAC2-40B4-B7B0-77680CCED240}" type="slidenum">
              <a:rPr lang="fr-FR" smtClean="0"/>
              <a:t>22</a:t>
            </a:fld>
            <a:endParaRPr lang="fr-FR"/>
          </a:p>
        </p:txBody>
      </p:sp>
    </p:spTree>
    <p:extLst>
      <p:ext uri="{BB962C8B-B14F-4D97-AF65-F5344CB8AC3E}">
        <p14:creationId xmlns:p14="http://schemas.microsoft.com/office/powerpoint/2010/main" val="23198584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76A10E7-BAC2-40B4-B7B0-77680CCED240}" type="slidenum">
              <a:rPr lang="fr-FR" smtClean="0"/>
              <a:t>23</a:t>
            </a:fld>
            <a:endParaRPr lang="fr-FR"/>
          </a:p>
        </p:txBody>
      </p:sp>
    </p:spTree>
    <p:extLst>
      <p:ext uri="{BB962C8B-B14F-4D97-AF65-F5344CB8AC3E}">
        <p14:creationId xmlns:p14="http://schemas.microsoft.com/office/powerpoint/2010/main" val="369365004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76A10E7-BAC2-40B4-B7B0-77680CCED240}" type="slidenum">
              <a:rPr lang="fr-FR" smtClean="0"/>
              <a:t>24</a:t>
            </a:fld>
            <a:endParaRPr lang="fr-FR"/>
          </a:p>
        </p:txBody>
      </p:sp>
    </p:spTree>
    <p:extLst>
      <p:ext uri="{BB962C8B-B14F-4D97-AF65-F5344CB8AC3E}">
        <p14:creationId xmlns:p14="http://schemas.microsoft.com/office/powerpoint/2010/main" val="97065568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76A10E7-BAC2-40B4-B7B0-77680CCED240}" type="slidenum">
              <a:rPr lang="fr-FR" smtClean="0"/>
              <a:t>25</a:t>
            </a:fld>
            <a:endParaRPr lang="fr-FR"/>
          </a:p>
        </p:txBody>
      </p:sp>
    </p:spTree>
    <p:extLst>
      <p:ext uri="{BB962C8B-B14F-4D97-AF65-F5344CB8AC3E}">
        <p14:creationId xmlns:p14="http://schemas.microsoft.com/office/powerpoint/2010/main" val="16164031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76A10E7-BAC2-40B4-B7B0-77680CCED240}" type="slidenum">
              <a:rPr lang="fr-FR" smtClean="0"/>
              <a:t>26</a:t>
            </a:fld>
            <a:endParaRPr lang="fr-FR"/>
          </a:p>
        </p:txBody>
      </p:sp>
    </p:spTree>
    <p:extLst>
      <p:ext uri="{BB962C8B-B14F-4D97-AF65-F5344CB8AC3E}">
        <p14:creationId xmlns:p14="http://schemas.microsoft.com/office/powerpoint/2010/main" val="37871090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6F44DBE0-6A0C-453A-99F6-3DE6B2E35C1C}" type="datetime1">
              <a:rPr lang="fr-FR" smtClean="0"/>
              <a:t>29/07/2021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707C2F61-205E-4E06-9953-C7CAB22FA275}" type="slidenum">
              <a:rPr lang="fr-FR" smtClean="0"/>
              <a:t>‹N°›</a:t>
            </a:fld>
            <a:endParaRPr lang="fr-FR"/>
          </a:p>
        </p:txBody>
      </p:sp>
    </p:spTree>
    <p:extLst>
      <p:ext uri="{BB962C8B-B14F-4D97-AF65-F5344CB8AC3E}">
        <p14:creationId xmlns:p14="http://schemas.microsoft.com/office/powerpoint/2010/main" val="920233935"/>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091BE87-59B7-4F9B-BC52-25C3B95D1CAF}" type="datetime1">
              <a:rPr lang="fr-FR" smtClean="0"/>
              <a:t>29/07/2021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707C2F61-205E-4E06-9953-C7CAB22FA275}" type="slidenum">
              <a:rPr lang="fr-FR" smtClean="0"/>
              <a:t>‹N°›</a:t>
            </a:fld>
            <a:endParaRPr lang="fr-FR"/>
          </a:p>
        </p:txBody>
      </p:sp>
    </p:spTree>
    <p:extLst>
      <p:ext uri="{BB962C8B-B14F-4D97-AF65-F5344CB8AC3E}">
        <p14:creationId xmlns:p14="http://schemas.microsoft.com/office/powerpoint/2010/main" val="2322144526"/>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1F026A96-DE73-4202-9A43-510614A7FA70}" type="datetime1">
              <a:rPr lang="fr-FR" smtClean="0"/>
              <a:t>29/07/2021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707C2F61-205E-4E06-9953-C7CAB22FA275}" type="slidenum">
              <a:rPr lang="fr-FR" smtClean="0"/>
              <a:t>‹N°›</a:t>
            </a:fld>
            <a:endParaRPr lang="fr-FR"/>
          </a:p>
        </p:txBody>
      </p:sp>
    </p:spTree>
    <p:extLst>
      <p:ext uri="{BB962C8B-B14F-4D97-AF65-F5344CB8AC3E}">
        <p14:creationId xmlns:p14="http://schemas.microsoft.com/office/powerpoint/2010/main" val="2755967381"/>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1F74817-4F14-4546-AD8E-BEC92E359F98}" type="datetime1">
              <a:rPr lang="fr-FR" smtClean="0"/>
              <a:t>29/07/2021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707C2F61-205E-4E06-9953-C7CAB22FA275}" type="slidenum">
              <a:rPr lang="fr-FR" smtClean="0"/>
              <a:t>‹N°›</a:t>
            </a:fld>
            <a:endParaRPr lang="fr-FR"/>
          </a:p>
        </p:txBody>
      </p:sp>
    </p:spTree>
    <p:extLst>
      <p:ext uri="{BB962C8B-B14F-4D97-AF65-F5344CB8AC3E}">
        <p14:creationId xmlns:p14="http://schemas.microsoft.com/office/powerpoint/2010/main" val="24973958"/>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854D903F-6B95-42BD-BB4D-14821DC467F4}" type="datetime1">
              <a:rPr lang="fr-FR" smtClean="0"/>
              <a:t>29/07/2021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707C2F61-205E-4E06-9953-C7CAB22FA275}" type="slidenum">
              <a:rPr lang="fr-FR" smtClean="0"/>
              <a:t>‹N°›</a:t>
            </a:fld>
            <a:endParaRPr lang="fr-FR"/>
          </a:p>
        </p:txBody>
      </p:sp>
    </p:spTree>
    <p:extLst>
      <p:ext uri="{BB962C8B-B14F-4D97-AF65-F5344CB8AC3E}">
        <p14:creationId xmlns:p14="http://schemas.microsoft.com/office/powerpoint/2010/main" val="3226520504"/>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8BE9BE36-10C7-48D9-95B6-04A3A1D6EC02}" type="datetime1">
              <a:rPr lang="fr-FR" smtClean="0"/>
              <a:t>29/07/2021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707C2F61-205E-4E06-9953-C7CAB22FA275}" type="slidenum">
              <a:rPr lang="fr-FR" smtClean="0"/>
              <a:t>‹N°›</a:t>
            </a:fld>
            <a:endParaRPr lang="fr-FR"/>
          </a:p>
        </p:txBody>
      </p:sp>
    </p:spTree>
    <p:extLst>
      <p:ext uri="{BB962C8B-B14F-4D97-AF65-F5344CB8AC3E}">
        <p14:creationId xmlns:p14="http://schemas.microsoft.com/office/powerpoint/2010/main" val="3023632014"/>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B40278D7-2FA0-4E3E-8C8F-E2DDBCBDBFF5}" type="datetime1">
              <a:rPr lang="fr-FR" smtClean="0"/>
              <a:t>29/07/2021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707C2F61-205E-4E06-9953-C7CAB22FA275}" type="slidenum">
              <a:rPr lang="fr-FR" smtClean="0"/>
              <a:t>‹N°›</a:t>
            </a:fld>
            <a:endParaRPr lang="fr-FR"/>
          </a:p>
        </p:txBody>
      </p:sp>
    </p:spTree>
    <p:extLst>
      <p:ext uri="{BB962C8B-B14F-4D97-AF65-F5344CB8AC3E}">
        <p14:creationId xmlns:p14="http://schemas.microsoft.com/office/powerpoint/2010/main" val="2449295467"/>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A8ED98C-DBBF-4589-9323-382A99C265D5}" type="datetime1">
              <a:rPr lang="fr-FR" smtClean="0"/>
              <a:t>29/07/2021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707C2F61-205E-4E06-9953-C7CAB22FA275}" type="slidenum">
              <a:rPr lang="fr-FR" smtClean="0"/>
              <a:t>‹N°›</a:t>
            </a:fld>
            <a:endParaRPr lang="fr-FR"/>
          </a:p>
        </p:txBody>
      </p:sp>
    </p:spTree>
    <p:extLst>
      <p:ext uri="{BB962C8B-B14F-4D97-AF65-F5344CB8AC3E}">
        <p14:creationId xmlns:p14="http://schemas.microsoft.com/office/powerpoint/2010/main" val="4287707538"/>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6E344DA-0556-43AE-B552-8A5476C035E3}" type="datetime1">
              <a:rPr lang="fr-FR" smtClean="0"/>
              <a:t>29/07/2021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707C2F61-205E-4E06-9953-C7CAB22FA275}" type="slidenum">
              <a:rPr lang="fr-FR" smtClean="0"/>
              <a:t>‹N°›</a:t>
            </a:fld>
            <a:endParaRPr lang="fr-FR"/>
          </a:p>
        </p:txBody>
      </p:sp>
    </p:spTree>
    <p:extLst>
      <p:ext uri="{BB962C8B-B14F-4D97-AF65-F5344CB8AC3E}">
        <p14:creationId xmlns:p14="http://schemas.microsoft.com/office/powerpoint/2010/main" val="2464678588"/>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6862DB5-B34B-4D98-A2DF-6D30129700DF}" type="datetime1">
              <a:rPr lang="fr-FR" smtClean="0"/>
              <a:t>29/07/2021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707C2F61-205E-4E06-9953-C7CAB22FA275}" type="slidenum">
              <a:rPr lang="fr-FR" smtClean="0"/>
              <a:t>‹N°›</a:t>
            </a:fld>
            <a:endParaRPr lang="fr-FR"/>
          </a:p>
        </p:txBody>
      </p:sp>
    </p:spTree>
    <p:extLst>
      <p:ext uri="{BB962C8B-B14F-4D97-AF65-F5344CB8AC3E}">
        <p14:creationId xmlns:p14="http://schemas.microsoft.com/office/powerpoint/2010/main" val="3773886803"/>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C3A65F9-D750-4491-9D15-8DEA178E5EAD}" type="datetime1">
              <a:rPr lang="fr-FR" smtClean="0"/>
              <a:t>29/07/2021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707C2F61-205E-4E06-9953-C7CAB22FA275}" type="slidenum">
              <a:rPr lang="fr-FR" smtClean="0"/>
              <a:t>‹N°›</a:t>
            </a:fld>
            <a:endParaRPr lang="fr-FR"/>
          </a:p>
        </p:txBody>
      </p:sp>
    </p:spTree>
    <p:extLst>
      <p:ext uri="{BB962C8B-B14F-4D97-AF65-F5344CB8AC3E}">
        <p14:creationId xmlns:p14="http://schemas.microsoft.com/office/powerpoint/2010/main" val="4066193861"/>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3000">
              <a:schemeClr val="accent6">
                <a:lumMod val="75000"/>
              </a:schemeClr>
            </a:gs>
            <a:gs pos="57000">
              <a:schemeClr val="accent4">
                <a:lumMod val="60000"/>
                <a:lumOff val="40000"/>
              </a:schemeClr>
            </a:gs>
            <a:gs pos="73000">
              <a:schemeClr val="accent2">
                <a:lumMod val="40000"/>
                <a:lumOff val="60000"/>
              </a:schemeClr>
            </a:gs>
            <a:gs pos="83000">
              <a:schemeClr val="accent2">
                <a:lumMod val="60000"/>
                <a:lumOff val="40000"/>
              </a:schemeClr>
            </a:gs>
            <a:gs pos="89000">
              <a:schemeClr val="accent2">
                <a:lumMod val="7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E45416-D529-44DD-967E-AD6A5A69086C}" type="datetime1">
              <a:rPr lang="fr-FR" smtClean="0"/>
              <a:t>29/07/2021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7C2F61-205E-4E06-9953-C7CAB22FA275}" type="slidenum">
              <a:rPr lang="fr-FR" smtClean="0"/>
              <a:t>‹N°›</a:t>
            </a:fld>
            <a:endParaRPr lang="fr-FR"/>
          </a:p>
        </p:txBody>
      </p:sp>
    </p:spTree>
    <p:extLst>
      <p:ext uri="{BB962C8B-B14F-4D97-AF65-F5344CB8AC3E}">
        <p14:creationId xmlns:p14="http://schemas.microsoft.com/office/powerpoint/2010/main" val="11018533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56441" y="0"/>
            <a:ext cx="10479117" cy="6858000"/>
          </a:xfrm>
          <a:prstGeom prst="ellipse">
            <a:avLst/>
          </a:prstGeom>
          <a:ln w="190500" cap="rnd">
            <a:solidFill>
              <a:schemeClr val="tx1">
                <a:lumMod val="95000"/>
                <a:lumOff val="5000"/>
              </a:schemeClr>
            </a:solidFill>
            <a:prstDash val="solid"/>
          </a:ln>
          <a:effectLst>
            <a:glow rad="228600">
              <a:schemeClr val="accent2">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4" name="Rectangle 3"/>
          <p:cNvSpPr/>
          <p:nvPr/>
        </p:nvSpPr>
        <p:spPr>
          <a:xfrm>
            <a:off x="1309499" y="2028616"/>
            <a:ext cx="9573005" cy="2800767"/>
          </a:xfrm>
          <a:prstGeom prst="rect">
            <a:avLst/>
          </a:prstGeom>
          <a:noFill/>
        </p:spPr>
        <p:txBody>
          <a:bodyPr wrap="none" lIns="91440" tIns="45720" rIns="91440" bIns="45720">
            <a:spAutoFit/>
          </a:bodyPr>
          <a:lstStyle/>
          <a:p>
            <a:pPr algn="ctr"/>
            <a:r>
              <a:rPr lang="fr-FR" sz="8800" b="1" spc="50" dirty="0">
                <a:ln w="0">
                  <a:solidFill>
                    <a:schemeClr val="accent2">
                      <a:lumMod val="50000"/>
                    </a:schemeClr>
                  </a:solidFill>
                </a:ln>
                <a:solidFill>
                  <a:schemeClr val="bg2"/>
                </a:solidFill>
                <a:effectLst>
                  <a:glow rad="228600">
                    <a:schemeClr val="accent2">
                      <a:satMod val="175000"/>
                      <a:alpha val="40000"/>
                    </a:schemeClr>
                  </a:glow>
                  <a:innerShdw blurRad="63500" dist="50800" dir="13500000">
                    <a:srgbClr val="000000">
                      <a:alpha val="50000"/>
                    </a:srgbClr>
                  </a:innerShdw>
                </a:effectLst>
              </a:rPr>
              <a:t>A</a:t>
            </a:r>
            <a:r>
              <a:rPr lang="fr-FR" sz="8800" b="1" cap="none" spc="50" dirty="0" smtClean="0">
                <a:ln w="0">
                  <a:solidFill>
                    <a:schemeClr val="accent2">
                      <a:lumMod val="50000"/>
                    </a:schemeClr>
                  </a:solidFill>
                </a:ln>
                <a:solidFill>
                  <a:schemeClr val="bg2"/>
                </a:solidFill>
                <a:effectLst>
                  <a:glow rad="228600">
                    <a:schemeClr val="accent2">
                      <a:satMod val="175000"/>
                      <a:alpha val="40000"/>
                    </a:schemeClr>
                  </a:glow>
                  <a:innerShdw blurRad="63500" dist="50800" dir="13500000">
                    <a:srgbClr val="000000">
                      <a:alpha val="50000"/>
                    </a:srgbClr>
                  </a:innerShdw>
                </a:effectLst>
              </a:rPr>
              <a:t>u Canada </a:t>
            </a:r>
          </a:p>
          <a:p>
            <a:pPr algn="ctr"/>
            <a:r>
              <a:rPr lang="fr-FR" sz="8800" b="1" spc="50" dirty="0" err="1" smtClean="0">
                <a:ln w="0">
                  <a:solidFill>
                    <a:schemeClr val="accent2">
                      <a:lumMod val="50000"/>
                    </a:schemeClr>
                  </a:solidFill>
                </a:ln>
                <a:solidFill>
                  <a:schemeClr val="bg2"/>
                </a:solidFill>
                <a:effectLst>
                  <a:glow rad="228600">
                    <a:schemeClr val="accent2">
                      <a:satMod val="175000"/>
                      <a:alpha val="40000"/>
                    </a:schemeClr>
                  </a:glow>
                  <a:innerShdw blurRad="63500" dist="50800" dir="13500000">
                    <a:srgbClr val="000000">
                      <a:alpha val="50000"/>
                    </a:srgbClr>
                  </a:innerShdw>
                </a:effectLst>
              </a:rPr>
              <a:t>Dawsons</a:t>
            </a:r>
            <a:r>
              <a:rPr lang="fr-FR" sz="8800" b="1" cap="none" spc="50" dirty="0" smtClean="0">
                <a:ln w="0">
                  <a:solidFill>
                    <a:schemeClr val="accent2">
                      <a:lumMod val="50000"/>
                    </a:schemeClr>
                  </a:solidFill>
                </a:ln>
                <a:solidFill>
                  <a:schemeClr val="bg2"/>
                </a:solidFill>
                <a:effectLst>
                  <a:glow rad="228600">
                    <a:schemeClr val="accent2">
                      <a:satMod val="175000"/>
                      <a:alpha val="40000"/>
                    </a:schemeClr>
                  </a:glow>
                  <a:innerShdw blurRad="63500" dist="50800" dir="13500000">
                    <a:srgbClr val="000000">
                      <a:alpha val="50000"/>
                    </a:srgbClr>
                  </a:innerShdw>
                </a:effectLst>
              </a:rPr>
              <a:t> Yukon N°5</a:t>
            </a:r>
            <a:endParaRPr lang="fr-FR" sz="8800" b="1" cap="none" spc="50" dirty="0">
              <a:ln w="0">
                <a:solidFill>
                  <a:schemeClr val="accent2">
                    <a:lumMod val="50000"/>
                  </a:schemeClr>
                </a:solidFill>
              </a:ln>
              <a:solidFill>
                <a:schemeClr val="bg2"/>
              </a:solidFill>
              <a:effectLst>
                <a:glow rad="228600">
                  <a:schemeClr val="accent2">
                    <a:satMod val="175000"/>
                    <a:alpha val="40000"/>
                  </a:schemeClr>
                </a:glow>
                <a:innerShdw blurRad="63500" dist="50800" dir="13500000">
                  <a:srgbClr val="000000">
                    <a:alpha val="50000"/>
                  </a:srgbClr>
                </a:innerShdw>
              </a:effectLst>
            </a:endParaRPr>
          </a:p>
        </p:txBody>
      </p:sp>
      <p:sp>
        <p:nvSpPr>
          <p:cNvPr id="5" name="Espace réservé de la date 4"/>
          <p:cNvSpPr>
            <a:spLocks noGrp="1"/>
          </p:cNvSpPr>
          <p:nvPr>
            <p:ph type="dt" sz="half" idx="10"/>
          </p:nvPr>
        </p:nvSpPr>
        <p:spPr>
          <a:xfrm>
            <a:off x="0" y="6538912"/>
            <a:ext cx="2743200" cy="365125"/>
          </a:xfrm>
        </p:spPr>
        <p:txBody>
          <a:bodyPr/>
          <a:lstStyle/>
          <a:p>
            <a:fld id="{B8399D53-D404-4BEC-BDB2-9BBE6FB5F966}" type="datetime1">
              <a:rPr lang="fr-FR" sz="2000" b="1" smtClean="0">
                <a:solidFill>
                  <a:schemeClr val="bg1"/>
                </a:solidFill>
              </a:rPr>
              <a:t>29/07/2021</a:t>
            </a:fld>
            <a:endParaRPr lang="fr-FR" sz="2000" b="1" dirty="0">
              <a:solidFill>
                <a:schemeClr val="bg1"/>
              </a:solidFill>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solidFill>
                  <a:srgbClr val="FF0000"/>
                </a:solidFill>
              </a:rPr>
              <a:t>PPS   Lande  2021</a:t>
            </a:r>
            <a:endParaRPr lang="fr-FR" sz="2000" b="1" dirty="0">
              <a:solidFill>
                <a:srgbClr val="FF0000"/>
              </a:solidFill>
            </a:endParaRPr>
          </a:p>
        </p:txBody>
      </p:sp>
      <p:sp>
        <p:nvSpPr>
          <p:cNvPr id="7" name="Espace réservé du numéro de diapositive 6"/>
          <p:cNvSpPr>
            <a:spLocks noGrp="1"/>
          </p:cNvSpPr>
          <p:nvPr>
            <p:ph type="sldNum" sz="quarter" idx="12"/>
          </p:nvPr>
        </p:nvSpPr>
        <p:spPr>
          <a:xfrm>
            <a:off x="8610600" y="6538912"/>
            <a:ext cx="2743200" cy="365125"/>
          </a:xfrm>
        </p:spPr>
        <p:txBody>
          <a:bodyPr/>
          <a:lstStyle/>
          <a:p>
            <a:fld id="{707C2F61-205E-4E06-9953-C7CAB22FA275}" type="slidenum">
              <a:rPr lang="fr-FR" sz="2000" b="1" smtClean="0">
                <a:solidFill>
                  <a:schemeClr val="bg1"/>
                </a:solidFill>
              </a:rPr>
              <a:t>1</a:t>
            </a:fld>
            <a:endParaRPr lang="fr-FR" sz="2000" b="1" dirty="0">
              <a:solidFill>
                <a:schemeClr val="bg1"/>
              </a:solidFill>
            </a:endParaRPr>
          </a:p>
        </p:txBody>
      </p:sp>
      <p:sp>
        <p:nvSpPr>
          <p:cNvPr id="9" name="Rectangle 8"/>
          <p:cNvSpPr/>
          <p:nvPr/>
        </p:nvSpPr>
        <p:spPr>
          <a:xfrm>
            <a:off x="1680367" y="651773"/>
            <a:ext cx="8831265" cy="5191815"/>
          </a:xfrm>
          <a:prstGeom prst="rect">
            <a:avLst/>
          </a:prstGeom>
          <a:noFill/>
        </p:spPr>
        <p:txBody>
          <a:bodyPr wrap="none" lIns="91440" tIns="45720" rIns="91440" bIns="45720">
            <a:prstTxWarp prst="textArchUp">
              <a:avLst/>
            </a:prstTxWarp>
            <a:spAutoFit/>
          </a:bodyPr>
          <a:lstStyle/>
          <a:p>
            <a:pPr algn="ctr"/>
            <a:r>
              <a:rPr lang="fr-FR" sz="5400" b="1" spc="50" dirty="0" smtClean="0">
                <a:ln w="0">
                  <a:solidFill>
                    <a:schemeClr val="accent2">
                      <a:lumMod val="50000"/>
                    </a:schemeClr>
                  </a:solidFill>
                </a:ln>
                <a:solidFill>
                  <a:schemeClr val="bg2"/>
                </a:solidFill>
                <a:effectLst>
                  <a:glow rad="228600">
                    <a:schemeClr val="accent2">
                      <a:satMod val="175000"/>
                      <a:alpha val="40000"/>
                    </a:schemeClr>
                  </a:glow>
                  <a:innerShdw blurRad="63500" dist="50800" dir="13500000">
                    <a:srgbClr val="000000">
                      <a:alpha val="50000"/>
                    </a:srgbClr>
                  </a:innerShdw>
                </a:effectLst>
              </a:rPr>
              <a:t>Chanson Canadienne Coluche</a:t>
            </a:r>
            <a:endParaRPr lang="fr-FR" sz="5400" b="1" cap="none" spc="50" dirty="0">
              <a:ln w="0">
                <a:solidFill>
                  <a:schemeClr val="accent2">
                    <a:lumMod val="50000"/>
                  </a:schemeClr>
                </a:solidFill>
              </a:ln>
              <a:solidFill>
                <a:schemeClr val="bg2"/>
              </a:solidFill>
              <a:effectLst>
                <a:glow rad="228600">
                  <a:schemeClr val="accent2">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2886165304"/>
      </p:ext>
    </p:extLst>
  </p:cSld>
  <p:clrMapOvr>
    <a:masterClrMapping/>
  </p:clrMapOvr>
  <mc:AlternateContent xmlns:mc="http://schemas.openxmlformats.org/markup-compatibility/2006" xmlns:p14="http://schemas.microsoft.com/office/powerpoint/2010/main">
    <mc:Choice Requires="p14">
      <p:transition spd="slow" p14:dur="3000" advTm="15000">
        <p:wedge/>
        <p:sndAc>
          <p:stSnd>
            <p:snd r:embed="rId3" name="Coluche - Chanson Canadienne.wav"/>
          </p:stSnd>
        </p:sndAc>
      </p:transition>
    </mc:Choice>
    <mc:Fallback xmlns="">
      <p:transition spd="slow" advTm="15000">
        <p:wedge/>
        <p:sndAc>
          <p:stSnd>
            <p:snd r:embed="rId5" name="Coluche - Chanson Canadienn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2000"/>
                                        <p:tgtEl>
                                          <p:spTgt spid="8"/>
                                        </p:tgtEl>
                                      </p:cBhvr>
                                    </p:animEffect>
                                    <p:anim calcmode="lin" valueType="num">
                                      <p:cBhvr>
                                        <p:cTn id="17" dur="2000" fill="hold"/>
                                        <p:tgtEl>
                                          <p:spTgt spid="8"/>
                                        </p:tgtEl>
                                        <p:attrNameLst>
                                          <p:attrName>ppt_w</p:attrName>
                                        </p:attrNameLst>
                                      </p:cBhvr>
                                      <p:tavLst>
                                        <p:tav tm="0" fmla="#ppt_w*sin(2.5*pi*$)">
                                          <p:val>
                                            <p:fltVal val="0"/>
                                          </p:val>
                                        </p:tav>
                                        <p:tav tm="100000">
                                          <p:val>
                                            <p:fltVal val="1"/>
                                          </p:val>
                                        </p:tav>
                                      </p:tavLst>
                                    </p:anim>
                                    <p:anim calcmode="lin" valueType="num">
                                      <p:cBhvr>
                                        <p:cTn id="18"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4">
                                            <p:txEl>
                                              <p:pRg st="0" end="0"/>
                                            </p:txEl>
                                          </p:spTgt>
                                        </p:tgtEl>
                                        <p:attrNameLst>
                                          <p:attrName>style.visibility</p:attrName>
                                        </p:attrNameLst>
                                      </p:cBhvr>
                                      <p:to>
                                        <p:strVal val="visible"/>
                                      </p:to>
                                    </p:set>
                                    <p:set>
                                      <p:cBhvr>
                                        <p:cTn id="23" dur="455" fill="hold">
                                          <p:stCondLst>
                                            <p:cond delay="0"/>
                                          </p:stCondLst>
                                        </p:cTn>
                                        <p:tgtEl>
                                          <p:spTgt spid="4">
                                            <p:txEl>
                                              <p:pRg st="0" end="0"/>
                                            </p:txEl>
                                          </p:spTgt>
                                        </p:tgtEl>
                                        <p:attrNameLst>
                                          <p:attrName>style.rotation</p:attrName>
                                        </p:attrNameLst>
                                      </p:cBhvr>
                                      <p:to>
                                        <p:strVal val="-45.0"/>
                                      </p:to>
                                    </p:set>
                                    <p:anim calcmode="lin" valueType="num">
                                      <p:cBhvr>
                                        <p:cTn id="24"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8" presetClass="entr" presetSubtype="0" accel="50000" fill="hold" nodeType="clickEffect">
                                  <p:stCondLst>
                                    <p:cond delay="0"/>
                                  </p:stCondLst>
                                  <p:iterate type="lt">
                                    <p:tmPct val="50000"/>
                                  </p:iterate>
                                  <p:childTnLst>
                                    <p:set>
                                      <p:cBhvr>
                                        <p:cTn id="31" dur="1" fill="hold">
                                          <p:stCondLst>
                                            <p:cond delay="0"/>
                                          </p:stCondLst>
                                        </p:cTn>
                                        <p:tgtEl>
                                          <p:spTgt spid="4">
                                            <p:txEl>
                                              <p:pRg st="1" end="1"/>
                                            </p:txEl>
                                          </p:spTgt>
                                        </p:tgtEl>
                                        <p:attrNameLst>
                                          <p:attrName>style.visibility</p:attrName>
                                        </p:attrNameLst>
                                      </p:cBhvr>
                                      <p:to>
                                        <p:strVal val="visible"/>
                                      </p:to>
                                    </p:set>
                                    <p:set>
                                      <p:cBhvr>
                                        <p:cTn id="32" dur="455" fill="hold">
                                          <p:stCondLst>
                                            <p:cond delay="0"/>
                                          </p:stCondLst>
                                        </p:cTn>
                                        <p:tgtEl>
                                          <p:spTgt spid="4">
                                            <p:txEl>
                                              <p:pRg st="1" end="1"/>
                                            </p:txEl>
                                          </p:spTgt>
                                        </p:tgtEl>
                                        <p:attrNameLst>
                                          <p:attrName>style.rotation</p:attrName>
                                        </p:attrNameLst>
                                      </p:cBhvr>
                                      <p:to>
                                        <p:strVal val="-45.0"/>
                                      </p:to>
                                    </p:set>
                                    <p:anim calcmode="lin" valueType="num">
                                      <p:cBhvr>
                                        <p:cTn id="33" dur="455" fill="hold">
                                          <p:stCondLst>
                                            <p:cond delay="455"/>
                                          </p:stCondLst>
                                        </p:cTn>
                                        <p:tgtEl>
                                          <p:spTgt spid="4">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4" dur="455" fill="hold">
                                          <p:stCondLst>
                                            <p:cond delay="0"/>
                                          </p:stCondLst>
                                        </p:cTn>
                                        <p:tgtEl>
                                          <p:spTgt spid="4">
                                            <p:txEl>
                                              <p:pRg st="1" end="1"/>
                                            </p:txEl>
                                          </p:spTgt>
                                        </p:tgtEl>
                                        <p:attrNameLst>
                                          <p:attrName>ppt_y</p:attrName>
                                        </p:attrNameLst>
                                      </p:cBhvr>
                                      <p:tavLst>
                                        <p:tav tm="0">
                                          <p:val>
                                            <p:strVal val="#ppt_y-1"/>
                                          </p:val>
                                        </p:tav>
                                        <p:tav tm="100000">
                                          <p:val>
                                            <p:strVal val="#ppt_y-(0.354*#ppt_w-0.172*#ppt_h)"/>
                                          </p:val>
                                        </p:tav>
                                      </p:tavLst>
                                    </p:anim>
                                    <p:anim calcmode="lin" valueType="num">
                                      <p:cBhvr>
                                        <p:cTn id="35" dur="156" decel="50000" autoRev="1" fill="hold">
                                          <p:stCondLst>
                                            <p:cond delay="455"/>
                                          </p:stCondLst>
                                        </p:cTn>
                                        <p:tgtEl>
                                          <p:spTgt spid="4">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6" dur="136" fill="hold">
                                          <p:stCondLst>
                                            <p:cond delay="864"/>
                                          </p:stCondLst>
                                        </p:cTn>
                                        <p:tgtEl>
                                          <p:spTgt spid="4">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1" presetClass="entr" presetSubtype="0" fill="hold" nodeType="clickEffect">
                                  <p:stCondLst>
                                    <p:cond delay="0"/>
                                  </p:stCondLst>
                                  <p:iterate type="lt">
                                    <p:tmPct val="10000"/>
                                  </p:iterate>
                                  <p:childTnLst>
                                    <p:set>
                                      <p:cBhvr>
                                        <p:cTn id="40" dur="1" fill="hold">
                                          <p:stCondLst>
                                            <p:cond delay="0"/>
                                          </p:stCondLst>
                                        </p:cTn>
                                        <p:tgtEl>
                                          <p:spTgt spid="9">
                                            <p:txEl>
                                              <p:pRg st="0" end="0"/>
                                            </p:txEl>
                                          </p:spTgt>
                                        </p:tgtEl>
                                        <p:attrNameLst>
                                          <p:attrName>style.visibility</p:attrName>
                                        </p:attrNameLst>
                                      </p:cBhvr>
                                      <p:to>
                                        <p:strVal val="visible"/>
                                      </p:to>
                                    </p:set>
                                    <p:anim calcmode="lin" valueType="num">
                                      <p:cBhvr>
                                        <p:cTn id="41"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43"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0" y="6538912"/>
            <a:ext cx="2743200" cy="365125"/>
          </a:xfrm>
        </p:spPr>
        <p:txBody>
          <a:bodyPr/>
          <a:lstStyle/>
          <a:p>
            <a:fld id="{B8399D53-D404-4BEC-BDB2-9BBE6FB5F966}" type="datetime1">
              <a:rPr lang="fr-FR" sz="2000" b="1" smtClean="0">
                <a:solidFill>
                  <a:schemeClr val="bg1"/>
                </a:solidFill>
              </a:rPr>
              <a:t>29/07/2021</a:t>
            </a:fld>
            <a:endParaRPr lang="fr-FR" sz="2000" b="1" dirty="0">
              <a:solidFill>
                <a:schemeClr val="bg1"/>
              </a:solidFill>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solidFill>
                  <a:srgbClr val="FF0000"/>
                </a:solidFill>
              </a:rPr>
              <a:t>PPS   Lande  2021</a:t>
            </a:r>
            <a:endParaRPr lang="fr-FR" sz="2000" b="1" dirty="0">
              <a:solidFill>
                <a:srgbClr val="FF0000"/>
              </a:solidFill>
            </a:endParaRPr>
          </a:p>
        </p:txBody>
      </p:sp>
      <p:sp>
        <p:nvSpPr>
          <p:cNvPr id="7" name="Espace réservé du numéro de diapositive 6"/>
          <p:cNvSpPr>
            <a:spLocks noGrp="1"/>
          </p:cNvSpPr>
          <p:nvPr>
            <p:ph type="sldNum" sz="quarter" idx="12"/>
          </p:nvPr>
        </p:nvSpPr>
        <p:spPr>
          <a:xfrm>
            <a:off x="8610600" y="6538912"/>
            <a:ext cx="2743200" cy="365125"/>
          </a:xfrm>
        </p:spPr>
        <p:txBody>
          <a:bodyPr/>
          <a:lstStyle/>
          <a:p>
            <a:fld id="{707C2F61-205E-4E06-9953-C7CAB22FA275}" type="slidenum">
              <a:rPr lang="fr-FR" sz="2000" b="1" smtClean="0">
                <a:solidFill>
                  <a:schemeClr val="bg1"/>
                </a:solidFill>
              </a:rPr>
              <a:t>2</a:t>
            </a:fld>
            <a:endParaRPr lang="fr-FR" sz="2000" b="1" dirty="0">
              <a:solidFill>
                <a:schemeClr val="bg1"/>
              </a:solidFill>
            </a:endParaRPr>
          </a:p>
        </p:txBody>
      </p:sp>
      <p:sp>
        <p:nvSpPr>
          <p:cNvPr id="2" name="Rectangle 1"/>
          <p:cNvSpPr/>
          <p:nvPr/>
        </p:nvSpPr>
        <p:spPr>
          <a:xfrm>
            <a:off x="1309687" y="797510"/>
            <a:ext cx="9572625" cy="5262979"/>
          </a:xfrm>
          <a:prstGeom prst="rect">
            <a:avLst/>
          </a:prstGeom>
        </p:spPr>
        <p:txBody>
          <a:bodyPr wrap="square">
            <a:spAutoFit/>
          </a:bodyPr>
          <a:lstStyle/>
          <a:p>
            <a:r>
              <a:rPr lang="fr-FR" sz="4800" b="1" dirty="0" smtClean="0">
                <a:ln>
                  <a:solidFill>
                    <a:schemeClr val="accent2">
                      <a:lumMod val="50000"/>
                    </a:schemeClr>
                  </a:solidFill>
                </a:ln>
                <a:solidFill>
                  <a:schemeClr val="bg1"/>
                </a:solidFill>
                <a:effectLst>
                  <a:glow rad="228600">
                    <a:schemeClr val="accent2">
                      <a:satMod val="175000"/>
                      <a:alpha val="40000"/>
                    </a:schemeClr>
                  </a:glow>
                </a:effectLst>
              </a:rPr>
              <a:t>Situées dans le vaste parc provincial </a:t>
            </a:r>
            <a:r>
              <a:rPr lang="fr-FR" sz="4800" b="1" dirty="0" err="1" smtClean="0">
                <a:ln>
                  <a:solidFill>
                    <a:schemeClr val="accent2">
                      <a:lumMod val="50000"/>
                    </a:schemeClr>
                  </a:solidFill>
                </a:ln>
                <a:solidFill>
                  <a:schemeClr val="bg1"/>
                </a:solidFill>
                <a:effectLst>
                  <a:glow rad="228600">
                    <a:schemeClr val="accent2">
                      <a:satMod val="175000"/>
                      <a:alpha val="40000"/>
                    </a:schemeClr>
                  </a:glow>
                </a:effectLst>
              </a:rPr>
              <a:t>Spruce</a:t>
            </a:r>
            <a:r>
              <a:rPr lang="fr-FR" sz="4800" b="1" dirty="0" smtClean="0">
                <a:ln>
                  <a:solidFill>
                    <a:schemeClr val="accent2">
                      <a:lumMod val="50000"/>
                    </a:schemeClr>
                  </a:solidFill>
                </a:ln>
                <a:solidFill>
                  <a:schemeClr val="bg1"/>
                </a:solidFill>
                <a:effectLst>
                  <a:glow rad="228600">
                    <a:schemeClr val="accent2">
                      <a:satMod val="175000"/>
                      <a:alpha val="40000"/>
                    </a:schemeClr>
                  </a:glow>
                </a:effectLst>
              </a:rPr>
              <a:t> Woods (300 km²), à environ 200 km à l'ouest de Winnipeg, la capitale de la province du Manitoba, ces dunes sont les derniers vestiges non végétalisés qui restent du delta de la rivière Assiniboine. </a:t>
            </a:r>
            <a:endParaRPr lang="fr-FR" sz="4800" b="1" dirty="0">
              <a:ln>
                <a:solidFill>
                  <a:schemeClr val="accent2">
                    <a:lumMod val="50000"/>
                  </a:schemeClr>
                </a:solidFill>
              </a:ln>
              <a:solidFill>
                <a:schemeClr val="bg1"/>
              </a:solidFill>
              <a:effectLst>
                <a:glow rad="228600">
                  <a:schemeClr val="accent2">
                    <a:satMod val="175000"/>
                    <a:alpha val="40000"/>
                  </a:schemeClr>
                </a:glow>
              </a:effectLst>
            </a:endParaRPr>
          </a:p>
        </p:txBody>
      </p:sp>
    </p:spTree>
    <p:extLst>
      <p:ext uri="{BB962C8B-B14F-4D97-AF65-F5344CB8AC3E}">
        <p14:creationId xmlns:p14="http://schemas.microsoft.com/office/powerpoint/2010/main" val="3142673251"/>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2">
                                            <p:txEl>
                                              <p:pRg st="0" end="0"/>
                                            </p:txEl>
                                          </p:spTgt>
                                        </p:tgtEl>
                                        <p:attrNameLst>
                                          <p:attrName>style.visibility</p:attrName>
                                        </p:attrNameLst>
                                      </p:cBhvr>
                                      <p:to>
                                        <p:strVal val="visible"/>
                                      </p:to>
                                    </p:set>
                                    <p:anim calcmode="lin" valueType="num">
                                      <p:cBhvr>
                                        <p:cTn id="16"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0" y="6538912"/>
            <a:ext cx="2743200" cy="365125"/>
          </a:xfrm>
        </p:spPr>
        <p:txBody>
          <a:bodyPr/>
          <a:lstStyle/>
          <a:p>
            <a:fld id="{B8399D53-D404-4BEC-BDB2-9BBE6FB5F966}" type="datetime1">
              <a:rPr lang="fr-FR" sz="2000" b="1" smtClean="0">
                <a:solidFill>
                  <a:schemeClr val="bg1"/>
                </a:solidFill>
              </a:rPr>
              <a:t>29/07/2021</a:t>
            </a:fld>
            <a:endParaRPr lang="fr-FR" sz="2000" b="1" dirty="0">
              <a:solidFill>
                <a:schemeClr val="bg1"/>
              </a:solidFill>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solidFill>
                  <a:srgbClr val="FF0000"/>
                </a:solidFill>
              </a:rPr>
              <a:t>PPS   Lande  2021</a:t>
            </a:r>
            <a:endParaRPr lang="fr-FR" sz="2000" b="1" dirty="0">
              <a:solidFill>
                <a:srgbClr val="FF0000"/>
              </a:solidFill>
            </a:endParaRPr>
          </a:p>
        </p:txBody>
      </p:sp>
      <p:sp>
        <p:nvSpPr>
          <p:cNvPr id="7" name="Espace réservé du numéro de diapositive 6"/>
          <p:cNvSpPr>
            <a:spLocks noGrp="1"/>
          </p:cNvSpPr>
          <p:nvPr>
            <p:ph type="sldNum" sz="quarter" idx="12"/>
          </p:nvPr>
        </p:nvSpPr>
        <p:spPr>
          <a:xfrm>
            <a:off x="8610600" y="6538912"/>
            <a:ext cx="2743200" cy="365125"/>
          </a:xfrm>
        </p:spPr>
        <p:txBody>
          <a:bodyPr/>
          <a:lstStyle/>
          <a:p>
            <a:fld id="{707C2F61-205E-4E06-9953-C7CAB22FA275}" type="slidenum">
              <a:rPr lang="fr-FR" sz="2000" b="1" smtClean="0">
                <a:solidFill>
                  <a:schemeClr val="bg1"/>
                </a:solidFill>
              </a:rPr>
              <a:t>3</a:t>
            </a:fld>
            <a:endParaRPr lang="fr-FR" sz="2000" b="1" dirty="0">
              <a:solidFill>
                <a:schemeClr val="bg1"/>
              </a:solidFill>
            </a:endParaRPr>
          </a:p>
        </p:txBody>
      </p:sp>
      <p:pic>
        <p:nvPicPr>
          <p:cNvPr id="2" name="Image 1"/>
          <p:cNvPicPr>
            <a:picLocks noChangeAspect="1"/>
          </p:cNvPicPr>
          <p:nvPr/>
        </p:nvPicPr>
        <p:blipFill>
          <a:blip r:embed="rId3"/>
          <a:stretch>
            <a:fillRect/>
          </a:stretch>
        </p:blipFill>
        <p:spPr>
          <a:xfrm>
            <a:off x="1219200" y="261937"/>
            <a:ext cx="9753600" cy="6334125"/>
          </a:xfrm>
          <a:prstGeom prst="ellipse">
            <a:avLst/>
          </a:prstGeom>
          <a:ln w="190500" cap="rnd">
            <a:solidFill>
              <a:srgbClr val="92D05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2465737474"/>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0" y="6538912"/>
            <a:ext cx="2743200" cy="365125"/>
          </a:xfrm>
        </p:spPr>
        <p:txBody>
          <a:bodyPr/>
          <a:lstStyle/>
          <a:p>
            <a:fld id="{B8399D53-D404-4BEC-BDB2-9BBE6FB5F966}" type="datetime1">
              <a:rPr lang="fr-FR" sz="2000" b="1" smtClean="0">
                <a:solidFill>
                  <a:schemeClr val="bg1"/>
                </a:solidFill>
              </a:rPr>
              <a:t>29/07/2021</a:t>
            </a:fld>
            <a:endParaRPr lang="fr-FR" sz="2000" b="1" dirty="0">
              <a:solidFill>
                <a:schemeClr val="bg1"/>
              </a:solidFill>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solidFill>
                  <a:srgbClr val="FF0000"/>
                </a:solidFill>
              </a:rPr>
              <a:t>PPS   Lande  2021</a:t>
            </a:r>
            <a:endParaRPr lang="fr-FR" sz="2000" b="1" dirty="0">
              <a:solidFill>
                <a:srgbClr val="FF0000"/>
              </a:solidFill>
            </a:endParaRPr>
          </a:p>
        </p:txBody>
      </p:sp>
      <p:sp>
        <p:nvSpPr>
          <p:cNvPr id="7" name="Espace réservé du numéro de diapositive 6"/>
          <p:cNvSpPr>
            <a:spLocks noGrp="1"/>
          </p:cNvSpPr>
          <p:nvPr>
            <p:ph type="sldNum" sz="quarter" idx="12"/>
          </p:nvPr>
        </p:nvSpPr>
        <p:spPr>
          <a:xfrm>
            <a:off x="8610600" y="6538912"/>
            <a:ext cx="2743200" cy="365125"/>
          </a:xfrm>
        </p:spPr>
        <p:txBody>
          <a:bodyPr/>
          <a:lstStyle/>
          <a:p>
            <a:fld id="{707C2F61-205E-4E06-9953-C7CAB22FA275}" type="slidenum">
              <a:rPr lang="fr-FR" sz="2000" b="1" smtClean="0">
                <a:solidFill>
                  <a:schemeClr val="bg1"/>
                </a:solidFill>
              </a:rPr>
              <a:t>4</a:t>
            </a:fld>
            <a:endParaRPr lang="fr-FR" sz="2000" b="1" dirty="0">
              <a:solidFill>
                <a:schemeClr val="bg1"/>
              </a:solidFill>
            </a:endParaRPr>
          </a:p>
        </p:txBody>
      </p:sp>
      <p:sp>
        <p:nvSpPr>
          <p:cNvPr id="2" name="Rectangle 1"/>
          <p:cNvSpPr/>
          <p:nvPr/>
        </p:nvSpPr>
        <p:spPr>
          <a:xfrm>
            <a:off x="1371600" y="674400"/>
            <a:ext cx="9501187" cy="5509200"/>
          </a:xfrm>
          <a:prstGeom prst="rect">
            <a:avLst/>
          </a:prstGeom>
        </p:spPr>
        <p:txBody>
          <a:bodyPr wrap="square">
            <a:spAutoFit/>
          </a:bodyPr>
          <a:lstStyle/>
          <a:p>
            <a:r>
              <a:rPr lang="fr-FR" sz="4400" b="1" dirty="0">
                <a:ln>
                  <a:solidFill>
                    <a:sysClr val="windowText" lastClr="000000"/>
                  </a:solidFill>
                </a:ln>
                <a:solidFill>
                  <a:schemeClr val="bg1"/>
                </a:solidFill>
                <a:effectLst>
                  <a:glow rad="228600">
                    <a:schemeClr val="accent2">
                      <a:satMod val="175000"/>
                      <a:alpha val="40000"/>
                    </a:schemeClr>
                  </a:glow>
                </a:effectLst>
              </a:rPr>
              <a:t>Dawson est un village situé dans le territoire du Yukon, au Canada. Fondée au tournant du XXᵉ siècle, la ville a une histoire intimement liée à la ruée vers l'or du Klondike. Cette ville champignon sera capitale du Yukon jusqu'en 1952. Elle demeure toujours la seconde ville en importance du territoire.</a:t>
            </a:r>
          </a:p>
        </p:txBody>
      </p:sp>
    </p:spTree>
    <p:extLst>
      <p:ext uri="{BB962C8B-B14F-4D97-AF65-F5344CB8AC3E}">
        <p14:creationId xmlns:p14="http://schemas.microsoft.com/office/powerpoint/2010/main" val="4269821382"/>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2">
                                            <p:txEl>
                                              <p:pRg st="0" end="0"/>
                                            </p:txEl>
                                          </p:spTgt>
                                        </p:tgtEl>
                                        <p:attrNameLst>
                                          <p:attrName>style.visibility</p:attrName>
                                        </p:attrNameLst>
                                      </p:cBhvr>
                                      <p:to>
                                        <p:strVal val="visible"/>
                                      </p:to>
                                    </p:set>
                                    <p:anim calcmode="lin" valueType="num">
                                      <p:cBhvr>
                                        <p:cTn id="16"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0" y="6538912"/>
            <a:ext cx="2743200" cy="365125"/>
          </a:xfrm>
        </p:spPr>
        <p:txBody>
          <a:bodyPr/>
          <a:lstStyle/>
          <a:p>
            <a:fld id="{B8399D53-D404-4BEC-BDB2-9BBE6FB5F966}" type="datetime1">
              <a:rPr lang="fr-FR" sz="2000" b="1" smtClean="0">
                <a:solidFill>
                  <a:schemeClr val="bg1"/>
                </a:solidFill>
              </a:rPr>
              <a:t>29/07/2021</a:t>
            </a:fld>
            <a:endParaRPr lang="fr-FR" sz="2000" b="1" dirty="0">
              <a:solidFill>
                <a:schemeClr val="bg1"/>
              </a:solidFill>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solidFill>
                  <a:srgbClr val="FF0000"/>
                </a:solidFill>
              </a:rPr>
              <a:t>PPS   Lande  2021</a:t>
            </a:r>
            <a:endParaRPr lang="fr-FR" sz="2000" b="1" dirty="0">
              <a:solidFill>
                <a:srgbClr val="FF0000"/>
              </a:solidFill>
            </a:endParaRPr>
          </a:p>
        </p:txBody>
      </p:sp>
      <p:sp>
        <p:nvSpPr>
          <p:cNvPr id="7" name="Espace réservé du numéro de diapositive 6"/>
          <p:cNvSpPr>
            <a:spLocks noGrp="1"/>
          </p:cNvSpPr>
          <p:nvPr>
            <p:ph type="sldNum" sz="quarter" idx="12"/>
          </p:nvPr>
        </p:nvSpPr>
        <p:spPr>
          <a:xfrm>
            <a:off x="8610600" y="6538912"/>
            <a:ext cx="2743200" cy="365125"/>
          </a:xfrm>
        </p:spPr>
        <p:txBody>
          <a:bodyPr/>
          <a:lstStyle/>
          <a:p>
            <a:fld id="{707C2F61-205E-4E06-9953-C7CAB22FA275}" type="slidenum">
              <a:rPr lang="fr-FR" sz="2000" b="1" smtClean="0">
                <a:solidFill>
                  <a:schemeClr val="bg1"/>
                </a:solidFill>
              </a:rPr>
              <a:t>5</a:t>
            </a:fld>
            <a:endParaRPr lang="fr-FR" sz="2000" b="1" dirty="0">
              <a:solidFill>
                <a:schemeClr val="bg1"/>
              </a:solidFill>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907439" y="471487"/>
            <a:ext cx="10377121" cy="5915025"/>
          </a:xfrm>
          <a:prstGeom prst="ellipse">
            <a:avLst/>
          </a:prstGeom>
          <a:ln w="190500" cap="rnd">
            <a:solidFill>
              <a:srgbClr val="92D05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1766695086"/>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2000"/>
                                        <p:tgtEl>
                                          <p:spTgt spid="3"/>
                                        </p:tgtEl>
                                      </p:cBhvr>
                                    </p:animEffect>
                                    <p:anim calcmode="lin" valueType="num">
                                      <p:cBhvr>
                                        <p:cTn id="17" dur="2000" fill="hold"/>
                                        <p:tgtEl>
                                          <p:spTgt spid="3"/>
                                        </p:tgtEl>
                                        <p:attrNameLst>
                                          <p:attrName>ppt_w</p:attrName>
                                        </p:attrNameLst>
                                      </p:cBhvr>
                                      <p:tavLst>
                                        <p:tav tm="0" fmla="#ppt_w*sin(2.5*pi*$)">
                                          <p:val>
                                            <p:fltVal val="0"/>
                                          </p:val>
                                        </p:tav>
                                        <p:tav tm="100000">
                                          <p:val>
                                            <p:fltVal val="1"/>
                                          </p:val>
                                        </p:tav>
                                      </p:tavLst>
                                    </p:anim>
                                    <p:anim calcmode="lin" valueType="num">
                                      <p:cBhvr>
                                        <p:cTn id="18"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0" y="6538912"/>
            <a:ext cx="2743200" cy="365125"/>
          </a:xfrm>
        </p:spPr>
        <p:txBody>
          <a:bodyPr/>
          <a:lstStyle/>
          <a:p>
            <a:fld id="{B8399D53-D404-4BEC-BDB2-9BBE6FB5F966}" type="datetime1">
              <a:rPr lang="fr-FR" sz="2000" b="1" smtClean="0">
                <a:solidFill>
                  <a:schemeClr val="bg1"/>
                </a:solidFill>
              </a:rPr>
              <a:t>29/07/2021</a:t>
            </a:fld>
            <a:endParaRPr lang="fr-FR" sz="2000" b="1" dirty="0">
              <a:solidFill>
                <a:schemeClr val="bg1"/>
              </a:solidFill>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solidFill>
                  <a:srgbClr val="FF0000"/>
                </a:solidFill>
              </a:rPr>
              <a:t>PPS   Lande  2021</a:t>
            </a:r>
            <a:endParaRPr lang="fr-FR" sz="2000" b="1" dirty="0">
              <a:solidFill>
                <a:srgbClr val="FF0000"/>
              </a:solidFill>
            </a:endParaRPr>
          </a:p>
        </p:txBody>
      </p:sp>
      <p:sp>
        <p:nvSpPr>
          <p:cNvPr id="7" name="Espace réservé du numéro de diapositive 6"/>
          <p:cNvSpPr>
            <a:spLocks noGrp="1"/>
          </p:cNvSpPr>
          <p:nvPr>
            <p:ph type="sldNum" sz="quarter" idx="12"/>
          </p:nvPr>
        </p:nvSpPr>
        <p:spPr>
          <a:xfrm>
            <a:off x="8610600" y="6538912"/>
            <a:ext cx="2743200" cy="365125"/>
          </a:xfrm>
        </p:spPr>
        <p:txBody>
          <a:bodyPr/>
          <a:lstStyle/>
          <a:p>
            <a:fld id="{707C2F61-205E-4E06-9953-C7CAB22FA275}" type="slidenum">
              <a:rPr lang="fr-FR" sz="2000" b="1" smtClean="0">
                <a:solidFill>
                  <a:schemeClr val="bg1"/>
                </a:solidFill>
              </a:rPr>
              <a:t>6</a:t>
            </a:fld>
            <a:endParaRPr lang="fr-FR" sz="2000" b="1" dirty="0">
              <a:solidFill>
                <a:schemeClr val="bg1"/>
              </a:solidFill>
            </a:endParaRPr>
          </a:p>
        </p:txBody>
      </p:sp>
      <p:sp>
        <p:nvSpPr>
          <p:cNvPr id="2" name="Rectangle 1"/>
          <p:cNvSpPr/>
          <p:nvPr/>
        </p:nvSpPr>
        <p:spPr>
          <a:xfrm>
            <a:off x="1023937" y="352603"/>
            <a:ext cx="10144125" cy="6186309"/>
          </a:xfrm>
          <a:prstGeom prst="rect">
            <a:avLst/>
          </a:prstGeom>
        </p:spPr>
        <p:txBody>
          <a:bodyPr wrap="square">
            <a:spAutoFit/>
          </a:bodyPr>
          <a:lstStyle/>
          <a:p>
            <a:r>
              <a:rPr lang="fr-FR" sz="4400" b="1" dirty="0">
                <a:ln>
                  <a:solidFill>
                    <a:sysClr val="windowText" lastClr="000000"/>
                  </a:solidFill>
                </a:ln>
                <a:solidFill>
                  <a:schemeClr val="bg1"/>
                </a:solidFill>
                <a:effectLst>
                  <a:glow rad="228600">
                    <a:schemeClr val="accent2">
                      <a:satMod val="175000"/>
                      <a:alpha val="40000"/>
                    </a:schemeClr>
                  </a:glow>
                </a:effectLst>
              </a:rPr>
              <a:t>On peut toujours y voir des traces de la Ruée vers l’or. Aujourd’hui, on s’y arrête sur la route de l’Alaska, ou encore pour une randonnée au Parc National de </a:t>
            </a:r>
            <a:r>
              <a:rPr lang="fr-FR" sz="4400" b="1" dirty="0" err="1">
                <a:ln>
                  <a:solidFill>
                    <a:sysClr val="windowText" lastClr="000000"/>
                  </a:solidFill>
                </a:ln>
                <a:solidFill>
                  <a:schemeClr val="bg1"/>
                </a:solidFill>
                <a:effectLst>
                  <a:glow rad="228600">
                    <a:schemeClr val="accent2">
                      <a:satMod val="175000"/>
                      <a:alpha val="40000"/>
                    </a:schemeClr>
                  </a:glow>
                </a:effectLst>
              </a:rPr>
              <a:t>Tombstone</a:t>
            </a:r>
            <a:r>
              <a:rPr lang="fr-FR" sz="4400" b="1" dirty="0">
                <a:ln>
                  <a:solidFill>
                    <a:sysClr val="windowText" lastClr="000000"/>
                  </a:solidFill>
                </a:ln>
                <a:solidFill>
                  <a:schemeClr val="bg1"/>
                </a:solidFill>
                <a:effectLst>
                  <a:glow rad="228600">
                    <a:schemeClr val="accent2">
                      <a:satMod val="175000"/>
                      <a:alpha val="40000"/>
                    </a:schemeClr>
                  </a:glow>
                </a:effectLst>
              </a:rPr>
              <a:t>. Peu importe la raison ou la durée du séjour, on ouvre grand les yeux, on garde l’appareil photo à portée de main pour capturer l’ambiance particulière, l’architecture d’un autre siècle.</a:t>
            </a:r>
          </a:p>
        </p:txBody>
      </p:sp>
    </p:spTree>
    <p:extLst>
      <p:ext uri="{BB962C8B-B14F-4D97-AF65-F5344CB8AC3E}">
        <p14:creationId xmlns:p14="http://schemas.microsoft.com/office/powerpoint/2010/main" val="4230995279"/>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2">
                                            <p:txEl>
                                              <p:pRg st="0" end="0"/>
                                            </p:txEl>
                                          </p:spTgt>
                                        </p:tgtEl>
                                        <p:attrNameLst>
                                          <p:attrName>style.visibility</p:attrName>
                                        </p:attrNameLst>
                                      </p:cBhvr>
                                      <p:to>
                                        <p:strVal val="visible"/>
                                      </p:to>
                                    </p:set>
                                    <p:anim calcmode="lin" valueType="num">
                                      <p:cBhvr>
                                        <p:cTn id="16"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0" y="6538912"/>
            <a:ext cx="2743200" cy="365125"/>
          </a:xfrm>
        </p:spPr>
        <p:txBody>
          <a:bodyPr/>
          <a:lstStyle/>
          <a:p>
            <a:fld id="{B8399D53-D404-4BEC-BDB2-9BBE6FB5F966}" type="datetime1">
              <a:rPr lang="fr-FR" sz="2000" b="1" smtClean="0">
                <a:solidFill>
                  <a:schemeClr val="bg1"/>
                </a:solidFill>
              </a:rPr>
              <a:t>29/07/2021</a:t>
            </a:fld>
            <a:endParaRPr lang="fr-FR" sz="2000" b="1" dirty="0">
              <a:solidFill>
                <a:schemeClr val="bg1"/>
              </a:solidFill>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solidFill>
                  <a:srgbClr val="FF0000"/>
                </a:solidFill>
              </a:rPr>
              <a:t>PPS   Lande  2021</a:t>
            </a:r>
            <a:endParaRPr lang="fr-FR" sz="2000" b="1" dirty="0">
              <a:solidFill>
                <a:srgbClr val="FF0000"/>
              </a:solidFill>
            </a:endParaRPr>
          </a:p>
        </p:txBody>
      </p:sp>
      <p:sp>
        <p:nvSpPr>
          <p:cNvPr id="7" name="Espace réservé du numéro de diapositive 6"/>
          <p:cNvSpPr>
            <a:spLocks noGrp="1"/>
          </p:cNvSpPr>
          <p:nvPr>
            <p:ph type="sldNum" sz="quarter" idx="12"/>
          </p:nvPr>
        </p:nvSpPr>
        <p:spPr>
          <a:xfrm>
            <a:off x="8610600" y="6538912"/>
            <a:ext cx="2743200" cy="365125"/>
          </a:xfrm>
        </p:spPr>
        <p:txBody>
          <a:bodyPr/>
          <a:lstStyle/>
          <a:p>
            <a:fld id="{707C2F61-205E-4E06-9953-C7CAB22FA275}" type="slidenum">
              <a:rPr lang="fr-FR" sz="2000" b="1" smtClean="0">
                <a:solidFill>
                  <a:schemeClr val="bg1"/>
                </a:solidFill>
              </a:rPr>
              <a:t>7</a:t>
            </a:fld>
            <a:endParaRPr lang="fr-FR" sz="2000" b="1" dirty="0">
              <a:solidFill>
                <a:schemeClr val="bg1"/>
              </a:solidFill>
            </a:endParaRPr>
          </a:p>
        </p:txBody>
      </p:sp>
      <p:pic>
        <p:nvPicPr>
          <p:cNvPr id="2" name="Image 1"/>
          <p:cNvPicPr>
            <a:picLocks noChangeAspect="1"/>
          </p:cNvPicPr>
          <p:nvPr/>
        </p:nvPicPr>
        <p:blipFill>
          <a:blip r:embed="rId3"/>
          <a:stretch>
            <a:fillRect/>
          </a:stretch>
        </p:blipFill>
        <p:spPr>
          <a:xfrm>
            <a:off x="900113" y="371475"/>
            <a:ext cx="10476583" cy="6076904"/>
          </a:xfrm>
          <a:prstGeom prst="ellipse">
            <a:avLst/>
          </a:prstGeom>
          <a:ln w="190500" cap="rnd">
            <a:solidFill>
              <a:srgbClr val="92D05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3156438395"/>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0" y="6538912"/>
            <a:ext cx="2743200" cy="365125"/>
          </a:xfrm>
        </p:spPr>
        <p:txBody>
          <a:bodyPr/>
          <a:lstStyle/>
          <a:p>
            <a:fld id="{B8399D53-D404-4BEC-BDB2-9BBE6FB5F966}" type="datetime1">
              <a:rPr lang="fr-FR" sz="2000" b="1" smtClean="0">
                <a:solidFill>
                  <a:schemeClr val="bg1"/>
                </a:solidFill>
              </a:rPr>
              <a:t>29/07/2021</a:t>
            </a:fld>
            <a:endParaRPr lang="fr-FR" sz="2000" b="1" dirty="0">
              <a:solidFill>
                <a:schemeClr val="bg1"/>
              </a:solidFill>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solidFill>
                  <a:srgbClr val="FF0000"/>
                </a:solidFill>
              </a:rPr>
              <a:t>PPS   Lande  2021</a:t>
            </a:r>
            <a:endParaRPr lang="fr-FR" sz="2000" b="1" dirty="0">
              <a:solidFill>
                <a:srgbClr val="FF0000"/>
              </a:solidFill>
            </a:endParaRPr>
          </a:p>
        </p:txBody>
      </p:sp>
      <p:sp>
        <p:nvSpPr>
          <p:cNvPr id="7" name="Espace réservé du numéro de diapositive 6"/>
          <p:cNvSpPr>
            <a:spLocks noGrp="1"/>
          </p:cNvSpPr>
          <p:nvPr>
            <p:ph type="sldNum" sz="quarter" idx="12"/>
          </p:nvPr>
        </p:nvSpPr>
        <p:spPr>
          <a:xfrm>
            <a:off x="8610600" y="6538912"/>
            <a:ext cx="2743200" cy="365125"/>
          </a:xfrm>
        </p:spPr>
        <p:txBody>
          <a:bodyPr/>
          <a:lstStyle/>
          <a:p>
            <a:fld id="{707C2F61-205E-4E06-9953-C7CAB22FA275}" type="slidenum">
              <a:rPr lang="fr-FR" sz="2000" b="1" smtClean="0">
                <a:solidFill>
                  <a:schemeClr val="bg1"/>
                </a:solidFill>
              </a:rPr>
              <a:t>8</a:t>
            </a:fld>
            <a:endParaRPr lang="fr-FR" sz="2000" b="1" dirty="0">
              <a:solidFill>
                <a:schemeClr val="bg1"/>
              </a:solidFill>
            </a:endParaRPr>
          </a:p>
        </p:txBody>
      </p:sp>
      <p:sp>
        <p:nvSpPr>
          <p:cNvPr id="2" name="Rectangle 1"/>
          <p:cNvSpPr/>
          <p:nvPr/>
        </p:nvSpPr>
        <p:spPr>
          <a:xfrm>
            <a:off x="1157288" y="0"/>
            <a:ext cx="10015537" cy="6186309"/>
          </a:xfrm>
          <a:prstGeom prst="rect">
            <a:avLst/>
          </a:prstGeom>
        </p:spPr>
        <p:txBody>
          <a:bodyPr wrap="square">
            <a:spAutoFit/>
          </a:bodyPr>
          <a:lstStyle/>
          <a:p>
            <a:r>
              <a:rPr lang="fr-FR" sz="3600" dirty="0" smtClean="0">
                <a:ln>
                  <a:solidFill>
                    <a:sysClr val="windowText" lastClr="000000"/>
                  </a:solidFill>
                </a:ln>
                <a:solidFill>
                  <a:schemeClr val="bg1"/>
                </a:solidFill>
                <a:effectLst>
                  <a:glow rad="228600">
                    <a:schemeClr val="accent2">
                      <a:satMod val="175000"/>
                      <a:alpha val="40000"/>
                    </a:schemeClr>
                  </a:glow>
                </a:effectLst>
              </a:rPr>
              <a:t>             Premières </a:t>
            </a:r>
            <a:r>
              <a:rPr lang="fr-FR" sz="3600" dirty="0">
                <a:ln>
                  <a:solidFill>
                    <a:sysClr val="windowText" lastClr="000000"/>
                  </a:solidFill>
                </a:ln>
                <a:solidFill>
                  <a:schemeClr val="bg1"/>
                </a:solidFill>
                <a:effectLst>
                  <a:glow rad="228600">
                    <a:schemeClr val="accent2">
                      <a:satMod val="175000"/>
                      <a:alpha val="40000"/>
                    </a:schemeClr>
                  </a:glow>
                </a:effectLst>
              </a:rPr>
              <a:t>Nations, premiers </a:t>
            </a:r>
            <a:r>
              <a:rPr lang="fr-FR" sz="3600" dirty="0" smtClean="0">
                <a:ln>
                  <a:solidFill>
                    <a:sysClr val="windowText" lastClr="000000"/>
                  </a:solidFill>
                </a:ln>
                <a:solidFill>
                  <a:schemeClr val="bg1"/>
                </a:solidFill>
                <a:effectLst>
                  <a:glow rad="228600">
                    <a:schemeClr val="accent2">
                      <a:satMod val="175000"/>
                      <a:alpha val="40000"/>
                    </a:schemeClr>
                  </a:glow>
                </a:effectLst>
              </a:rPr>
              <a:t>habitants</a:t>
            </a:r>
            <a:endParaRPr lang="fr-FR" sz="3600" dirty="0">
              <a:ln>
                <a:solidFill>
                  <a:sysClr val="windowText" lastClr="000000"/>
                </a:solidFill>
              </a:ln>
              <a:solidFill>
                <a:schemeClr val="bg1"/>
              </a:solidFill>
              <a:effectLst>
                <a:glow rad="228600">
                  <a:schemeClr val="accent2">
                    <a:satMod val="175000"/>
                    <a:alpha val="40000"/>
                  </a:schemeClr>
                </a:glow>
              </a:effectLst>
            </a:endParaRPr>
          </a:p>
          <a:p>
            <a:r>
              <a:rPr lang="fr-FR" sz="3600" dirty="0">
                <a:ln>
                  <a:solidFill>
                    <a:sysClr val="windowText" lastClr="000000"/>
                  </a:solidFill>
                </a:ln>
                <a:solidFill>
                  <a:schemeClr val="bg1"/>
                </a:solidFill>
                <a:effectLst>
                  <a:glow rad="228600">
                    <a:schemeClr val="accent2">
                      <a:satMod val="175000"/>
                      <a:alpha val="40000"/>
                    </a:schemeClr>
                  </a:glow>
                </a:effectLst>
              </a:rPr>
              <a:t>Pendant plusieurs siècles, la région de Dawson City fut d’abord habitée par les </a:t>
            </a:r>
            <a:r>
              <a:rPr lang="fr-FR" sz="3600" dirty="0" err="1">
                <a:ln>
                  <a:solidFill>
                    <a:sysClr val="windowText" lastClr="000000"/>
                  </a:solidFill>
                </a:ln>
                <a:solidFill>
                  <a:schemeClr val="bg1"/>
                </a:solidFill>
                <a:effectLst>
                  <a:glow rad="228600">
                    <a:schemeClr val="accent2">
                      <a:satMod val="175000"/>
                      <a:alpha val="40000"/>
                    </a:schemeClr>
                  </a:glow>
                </a:effectLst>
              </a:rPr>
              <a:t>Tr’ondëk</a:t>
            </a:r>
            <a:r>
              <a:rPr lang="fr-FR" sz="3600" dirty="0">
                <a:ln>
                  <a:solidFill>
                    <a:sysClr val="windowText" lastClr="000000"/>
                  </a:solidFill>
                </a:ln>
                <a:solidFill>
                  <a:schemeClr val="bg1"/>
                </a:solidFill>
                <a:effectLst>
                  <a:glow rad="228600">
                    <a:schemeClr val="accent2">
                      <a:satMod val="175000"/>
                      <a:alpha val="40000"/>
                    </a:schemeClr>
                  </a:glow>
                </a:effectLst>
              </a:rPr>
              <a:t> </a:t>
            </a:r>
            <a:r>
              <a:rPr lang="fr-FR" sz="3600" dirty="0" err="1">
                <a:ln>
                  <a:solidFill>
                    <a:sysClr val="windowText" lastClr="000000"/>
                  </a:solidFill>
                </a:ln>
                <a:solidFill>
                  <a:schemeClr val="bg1"/>
                </a:solidFill>
                <a:effectLst>
                  <a:glow rad="228600">
                    <a:schemeClr val="accent2">
                      <a:satMod val="175000"/>
                      <a:alpha val="40000"/>
                    </a:schemeClr>
                  </a:glow>
                </a:effectLst>
              </a:rPr>
              <a:t>Hwëch’in</a:t>
            </a:r>
            <a:r>
              <a:rPr lang="fr-FR" sz="3600" dirty="0">
                <a:ln>
                  <a:solidFill>
                    <a:sysClr val="windowText" lastClr="000000"/>
                  </a:solidFill>
                </a:ln>
                <a:solidFill>
                  <a:schemeClr val="bg1"/>
                </a:solidFill>
                <a:effectLst>
                  <a:glow rad="228600">
                    <a:schemeClr val="accent2">
                      <a:satMod val="175000"/>
                      <a:alpha val="40000"/>
                    </a:schemeClr>
                  </a:glow>
                </a:effectLst>
              </a:rPr>
              <a:t>, descendants des </a:t>
            </a:r>
            <a:r>
              <a:rPr lang="fr-FR" sz="3600" dirty="0" err="1">
                <a:ln>
                  <a:solidFill>
                    <a:sysClr val="windowText" lastClr="000000"/>
                  </a:solidFill>
                </a:ln>
                <a:solidFill>
                  <a:schemeClr val="bg1"/>
                </a:solidFill>
                <a:effectLst>
                  <a:glow rad="228600">
                    <a:schemeClr val="accent2">
                      <a:satMod val="175000"/>
                      <a:alpha val="40000"/>
                    </a:schemeClr>
                  </a:glow>
                </a:effectLst>
              </a:rPr>
              <a:t>Hän</a:t>
            </a:r>
            <a:r>
              <a:rPr lang="fr-FR" sz="3600" dirty="0">
                <a:ln>
                  <a:solidFill>
                    <a:sysClr val="windowText" lastClr="000000"/>
                  </a:solidFill>
                </a:ln>
                <a:solidFill>
                  <a:schemeClr val="bg1"/>
                </a:solidFill>
                <a:effectLst>
                  <a:glow rad="228600">
                    <a:schemeClr val="accent2">
                      <a:satMod val="175000"/>
                      <a:alpha val="40000"/>
                    </a:schemeClr>
                  </a:glow>
                </a:effectLst>
              </a:rPr>
              <a:t>, un peuple ayant vécu pendant des millénaires sur les berges du fleuve Yukon. Lorsque des milliers de personnes affluèrent dans la région pour chercher de l’or, leur chef Isaac décida de déplacer les siens au village de </a:t>
            </a:r>
            <a:r>
              <a:rPr lang="fr-FR" sz="3600" dirty="0" err="1">
                <a:ln>
                  <a:solidFill>
                    <a:sysClr val="windowText" lastClr="000000"/>
                  </a:solidFill>
                </a:ln>
                <a:solidFill>
                  <a:schemeClr val="bg1"/>
                </a:solidFill>
                <a:effectLst>
                  <a:glow rad="228600">
                    <a:schemeClr val="accent2">
                      <a:satMod val="175000"/>
                      <a:alpha val="40000"/>
                    </a:schemeClr>
                  </a:glow>
                </a:effectLst>
              </a:rPr>
              <a:t>Moosehide</a:t>
            </a:r>
            <a:r>
              <a:rPr lang="fr-FR" sz="3600" dirty="0">
                <a:ln>
                  <a:solidFill>
                    <a:sysClr val="windowText" lastClr="000000"/>
                  </a:solidFill>
                </a:ln>
                <a:solidFill>
                  <a:schemeClr val="bg1"/>
                </a:solidFill>
                <a:effectLst>
                  <a:glow rad="228600">
                    <a:schemeClr val="accent2">
                      <a:satMod val="175000"/>
                      <a:alpha val="40000"/>
                    </a:schemeClr>
                  </a:glow>
                </a:effectLst>
              </a:rPr>
              <a:t>, à quelques kilomètres de Dawson City. Il souhaitait ainsi mieux les préserver des profonds changements </a:t>
            </a:r>
            <a:r>
              <a:rPr lang="fr-FR" sz="3600" dirty="0" smtClean="0">
                <a:ln>
                  <a:solidFill>
                    <a:sysClr val="windowText" lastClr="000000"/>
                  </a:solidFill>
                </a:ln>
                <a:solidFill>
                  <a:schemeClr val="bg1"/>
                </a:solidFill>
                <a:effectLst>
                  <a:glow rad="228600">
                    <a:schemeClr val="accent2">
                      <a:satMod val="175000"/>
                      <a:alpha val="40000"/>
                    </a:schemeClr>
                  </a:glow>
                </a:effectLst>
              </a:rPr>
              <a:t>   provoqués </a:t>
            </a:r>
            <a:r>
              <a:rPr lang="fr-FR" sz="3600" dirty="0">
                <a:ln>
                  <a:solidFill>
                    <a:sysClr val="windowText" lastClr="000000"/>
                  </a:solidFill>
                </a:ln>
                <a:solidFill>
                  <a:schemeClr val="bg1"/>
                </a:solidFill>
                <a:effectLst>
                  <a:glow rad="228600">
                    <a:schemeClr val="accent2">
                      <a:satMod val="175000"/>
                      <a:alpha val="40000"/>
                    </a:schemeClr>
                  </a:glow>
                </a:effectLst>
              </a:rPr>
              <a:t>par cette vague d’étrangers.</a:t>
            </a:r>
          </a:p>
        </p:txBody>
      </p:sp>
    </p:spTree>
    <p:extLst>
      <p:ext uri="{BB962C8B-B14F-4D97-AF65-F5344CB8AC3E}">
        <p14:creationId xmlns:p14="http://schemas.microsoft.com/office/powerpoint/2010/main" val="3371393985"/>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2">
                                            <p:txEl>
                                              <p:pRg st="0" end="0"/>
                                            </p:txEl>
                                          </p:spTgt>
                                        </p:tgtEl>
                                        <p:attrNameLst>
                                          <p:attrName>style.visibility</p:attrName>
                                        </p:attrNameLst>
                                      </p:cBhvr>
                                      <p:to>
                                        <p:strVal val="visible"/>
                                      </p:to>
                                    </p:set>
                                    <p:anim calcmode="lin" valueType="num">
                                      <p:cBhvr>
                                        <p:cTn id="16"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2">
                                            <p:txEl>
                                              <p:pRg st="1" end="1"/>
                                            </p:txEl>
                                          </p:spTgt>
                                        </p:tgtEl>
                                        <p:attrNameLst>
                                          <p:attrName>style.visibility</p:attrName>
                                        </p:attrNameLst>
                                      </p:cBhvr>
                                      <p:to>
                                        <p:strVal val="visible"/>
                                      </p:to>
                                    </p:set>
                                    <p:anim calcmode="lin" valueType="num">
                                      <p:cBhvr>
                                        <p:cTn id="25"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27"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0" y="6538912"/>
            <a:ext cx="2743200" cy="365125"/>
          </a:xfrm>
        </p:spPr>
        <p:txBody>
          <a:bodyPr/>
          <a:lstStyle/>
          <a:p>
            <a:fld id="{B8399D53-D404-4BEC-BDB2-9BBE6FB5F966}" type="datetime1">
              <a:rPr lang="fr-FR" sz="2000" b="1" smtClean="0">
                <a:solidFill>
                  <a:schemeClr val="bg1"/>
                </a:solidFill>
              </a:rPr>
              <a:t>29/07/2021</a:t>
            </a:fld>
            <a:endParaRPr lang="fr-FR" sz="2000" b="1" dirty="0">
              <a:solidFill>
                <a:schemeClr val="bg1"/>
              </a:solidFill>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solidFill>
                  <a:srgbClr val="FF0000"/>
                </a:solidFill>
              </a:rPr>
              <a:t>PPS   Lande  2021</a:t>
            </a:r>
            <a:endParaRPr lang="fr-FR" sz="2000" b="1" dirty="0">
              <a:solidFill>
                <a:srgbClr val="FF0000"/>
              </a:solidFill>
            </a:endParaRPr>
          </a:p>
        </p:txBody>
      </p:sp>
      <p:sp>
        <p:nvSpPr>
          <p:cNvPr id="7" name="Espace réservé du numéro de diapositive 6"/>
          <p:cNvSpPr>
            <a:spLocks noGrp="1"/>
          </p:cNvSpPr>
          <p:nvPr>
            <p:ph type="sldNum" sz="quarter" idx="12"/>
          </p:nvPr>
        </p:nvSpPr>
        <p:spPr>
          <a:xfrm>
            <a:off x="8610600" y="6538912"/>
            <a:ext cx="2743200" cy="365125"/>
          </a:xfrm>
        </p:spPr>
        <p:txBody>
          <a:bodyPr/>
          <a:lstStyle/>
          <a:p>
            <a:fld id="{707C2F61-205E-4E06-9953-C7CAB22FA275}" type="slidenum">
              <a:rPr lang="fr-FR" sz="2000" b="1" smtClean="0">
                <a:solidFill>
                  <a:schemeClr val="bg1"/>
                </a:solidFill>
              </a:rPr>
              <a:t>9</a:t>
            </a:fld>
            <a:endParaRPr lang="fr-FR" sz="2000" b="1" dirty="0">
              <a:solidFill>
                <a:schemeClr val="bg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81024" y="288527"/>
            <a:ext cx="11029951" cy="6204348"/>
          </a:xfrm>
          <a:prstGeom prst="ellipse">
            <a:avLst/>
          </a:prstGeom>
          <a:ln w="190500" cap="rnd">
            <a:solidFill>
              <a:srgbClr val="92D05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1345607374"/>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0" y="6538912"/>
            <a:ext cx="2743200" cy="365125"/>
          </a:xfrm>
        </p:spPr>
        <p:txBody>
          <a:bodyPr/>
          <a:lstStyle/>
          <a:p>
            <a:fld id="{B8399D53-D404-4BEC-BDB2-9BBE6FB5F966}" type="datetime1">
              <a:rPr lang="fr-FR" sz="2000" b="1" smtClean="0">
                <a:solidFill>
                  <a:schemeClr val="bg1"/>
                </a:solidFill>
              </a:rPr>
              <a:t>29/07/2021</a:t>
            </a:fld>
            <a:endParaRPr lang="fr-FR" sz="2000" b="1" dirty="0">
              <a:solidFill>
                <a:schemeClr val="bg1"/>
              </a:solidFill>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solidFill>
                  <a:srgbClr val="FF0000"/>
                </a:solidFill>
              </a:rPr>
              <a:t>PPS   Lande  2021</a:t>
            </a:r>
            <a:endParaRPr lang="fr-FR" sz="2000" b="1" dirty="0">
              <a:solidFill>
                <a:srgbClr val="FF0000"/>
              </a:solidFill>
            </a:endParaRPr>
          </a:p>
        </p:txBody>
      </p:sp>
      <p:sp>
        <p:nvSpPr>
          <p:cNvPr id="7" name="Espace réservé du numéro de diapositive 6"/>
          <p:cNvSpPr>
            <a:spLocks noGrp="1"/>
          </p:cNvSpPr>
          <p:nvPr>
            <p:ph type="sldNum" sz="quarter" idx="12"/>
          </p:nvPr>
        </p:nvSpPr>
        <p:spPr>
          <a:xfrm>
            <a:off x="8610600" y="6538912"/>
            <a:ext cx="2743200" cy="365125"/>
          </a:xfrm>
        </p:spPr>
        <p:txBody>
          <a:bodyPr/>
          <a:lstStyle/>
          <a:p>
            <a:fld id="{707C2F61-205E-4E06-9953-C7CAB22FA275}" type="slidenum">
              <a:rPr lang="fr-FR" sz="2000" b="1" smtClean="0">
                <a:solidFill>
                  <a:schemeClr val="bg1"/>
                </a:solidFill>
              </a:rPr>
              <a:t>10</a:t>
            </a:fld>
            <a:endParaRPr lang="fr-FR" sz="2000" b="1" dirty="0">
              <a:solidFill>
                <a:schemeClr val="bg1"/>
              </a:solidFill>
            </a:endParaRPr>
          </a:p>
        </p:txBody>
      </p:sp>
      <p:sp>
        <p:nvSpPr>
          <p:cNvPr id="2" name="Rectangle 1"/>
          <p:cNvSpPr/>
          <p:nvPr/>
        </p:nvSpPr>
        <p:spPr>
          <a:xfrm>
            <a:off x="957263" y="1"/>
            <a:ext cx="10658475" cy="6863417"/>
          </a:xfrm>
          <a:prstGeom prst="rect">
            <a:avLst/>
          </a:prstGeom>
        </p:spPr>
        <p:txBody>
          <a:bodyPr wrap="square">
            <a:spAutoFit/>
          </a:bodyPr>
          <a:lstStyle/>
          <a:p>
            <a:r>
              <a:rPr lang="fr-FR" sz="4000" b="1" dirty="0" smtClean="0">
                <a:ln>
                  <a:solidFill>
                    <a:sysClr val="windowText" lastClr="000000"/>
                  </a:solidFill>
                </a:ln>
                <a:solidFill>
                  <a:schemeClr val="bg1"/>
                </a:solidFill>
                <a:effectLst>
                  <a:glow rad="228600">
                    <a:schemeClr val="accent2">
                      <a:satMod val="175000"/>
                      <a:alpha val="40000"/>
                    </a:schemeClr>
                  </a:glow>
                </a:effectLst>
              </a:rPr>
              <a:t>       Pendant </a:t>
            </a:r>
            <a:r>
              <a:rPr lang="fr-FR" sz="4000" b="1" dirty="0">
                <a:ln>
                  <a:solidFill>
                    <a:sysClr val="windowText" lastClr="000000"/>
                  </a:solidFill>
                </a:ln>
                <a:solidFill>
                  <a:schemeClr val="bg1"/>
                </a:solidFill>
                <a:effectLst>
                  <a:glow rad="228600">
                    <a:schemeClr val="accent2">
                      <a:satMod val="175000"/>
                      <a:alpha val="40000"/>
                    </a:schemeClr>
                  </a:glow>
                </a:effectLst>
              </a:rPr>
              <a:t>plusieurs siècles, la région </a:t>
            </a:r>
            <a:r>
              <a:rPr lang="fr-FR" sz="4000" b="1" dirty="0" smtClean="0">
                <a:ln>
                  <a:solidFill>
                    <a:sysClr val="windowText" lastClr="000000"/>
                  </a:solidFill>
                </a:ln>
                <a:solidFill>
                  <a:schemeClr val="bg1"/>
                </a:solidFill>
                <a:effectLst>
                  <a:glow rad="228600">
                    <a:schemeClr val="accent2">
                      <a:satMod val="175000"/>
                      <a:alpha val="40000"/>
                    </a:schemeClr>
                  </a:glow>
                </a:effectLst>
              </a:rPr>
              <a:t>de</a:t>
            </a:r>
          </a:p>
          <a:p>
            <a:r>
              <a:rPr lang="fr-FR" sz="4000" b="1" dirty="0" smtClean="0">
                <a:ln>
                  <a:solidFill>
                    <a:sysClr val="windowText" lastClr="000000"/>
                  </a:solidFill>
                </a:ln>
                <a:solidFill>
                  <a:schemeClr val="bg1"/>
                </a:solidFill>
                <a:effectLst>
                  <a:glow rad="228600">
                    <a:schemeClr val="accent2">
                      <a:satMod val="175000"/>
                      <a:alpha val="40000"/>
                    </a:schemeClr>
                  </a:glow>
                </a:effectLst>
              </a:rPr>
              <a:t> </a:t>
            </a:r>
            <a:r>
              <a:rPr lang="fr-FR" sz="4000" b="1" dirty="0">
                <a:ln>
                  <a:solidFill>
                    <a:sysClr val="windowText" lastClr="000000"/>
                  </a:solidFill>
                </a:ln>
                <a:solidFill>
                  <a:schemeClr val="bg1"/>
                </a:solidFill>
                <a:effectLst>
                  <a:glow rad="228600">
                    <a:schemeClr val="accent2">
                      <a:satMod val="175000"/>
                      <a:alpha val="40000"/>
                    </a:schemeClr>
                  </a:glow>
                </a:effectLst>
              </a:rPr>
              <a:t>Dawson City fut d’abord habitée par les </a:t>
            </a:r>
            <a:r>
              <a:rPr lang="fr-FR" sz="4000" b="1" dirty="0" err="1">
                <a:ln>
                  <a:solidFill>
                    <a:sysClr val="windowText" lastClr="000000"/>
                  </a:solidFill>
                </a:ln>
                <a:solidFill>
                  <a:schemeClr val="bg1"/>
                </a:solidFill>
                <a:effectLst>
                  <a:glow rad="228600">
                    <a:schemeClr val="accent2">
                      <a:satMod val="175000"/>
                      <a:alpha val="40000"/>
                    </a:schemeClr>
                  </a:glow>
                </a:effectLst>
              </a:rPr>
              <a:t>Tr’ondëk</a:t>
            </a:r>
            <a:r>
              <a:rPr lang="fr-FR" sz="4000" b="1" dirty="0">
                <a:ln>
                  <a:solidFill>
                    <a:sysClr val="windowText" lastClr="000000"/>
                  </a:solidFill>
                </a:ln>
                <a:solidFill>
                  <a:schemeClr val="bg1"/>
                </a:solidFill>
                <a:effectLst>
                  <a:glow rad="228600">
                    <a:schemeClr val="accent2">
                      <a:satMod val="175000"/>
                      <a:alpha val="40000"/>
                    </a:schemeClr>
                  </a:glow>
                </a:effectLst>
              </a:rPr>
              <a:t> </a:t>
            </a:r>
            <a:r>
              <a:rPr lang="fr-FR" sz="4000" b="1" dirty="0" err="1">
                <a:ln>
                  <a:solidFill>
                    <a:sysClr val="windowText" lastClr="000000"/>
                  </a:solidFill>
                </a:ln>
                <a:solidFill>
                  <a:schemeClr val="bg1"/>
                </a:solidFill>
                <a:effectLst>
                  <a:glow rad="228600">
                    <a:schemeClr val="accent2">
                      <a:satMod val="175000"/>
                      <a:alpha val="40000"/>
                    </a:schemeClr>
                  </a:glow>
                </a:effectLst>
              </a:rPr>
              <a:t>Hwëch’in</a:t>
            </a:r>
            <a:r>
              <a:rPr lang="fr-FR" sz="4000" b="1" dirty="0">
                <a:ln>
                  <a:solidFill>
                    <a:sysClr val="windowText" lastClr="000000"/>
                  </a:solidFill>
                </a:ln>
                <a:solidFill>
                  <a:schemeClr val="bg1"/>
                </a:solidFill>
                <a:effectLst>
                  <a:glow rad="228600">
                    <a:schemeClr val="accent2">
                      <a:satMod val="175000"/>
                      <a:alpha val="40000"/>
                    </a:schemeClr>
                  </a:glow>
                </a:effectLst>
              </a:rPr>
              <a:t>, descendants des </a:t>
            </a:r>
            <a:r>
              <a:rPr lang="fr-FR" sz="4000" b="1" dirty="0" err="1">
                <a:ln>
                  <a:solidFill>
                    <a:sysClr val="windowText" lastClr="000000"/>
                  </a:solidFill>
                </a:ln>
                <a:solidFill>
                  <a:schemeClr val="bg1"/>
                </a:solidFill>
                <a:effectLst>
                  <a:glow rad="228600">
                    <a:schemeClr val="accent2">
                      <a:satMod val="175000"/>
                      <a:alpha val="40000"/>
                    </a:schemeClr>
                  </a:glow>
                </a:effectLst>
              </a:rPr>
              <a:t>Hän</a:t>
            </a:r>
            <a:r>
              <a:rPr lang="fr-FR" sz="4000" b="1" dirty="0">
                <a:ln>
                  <a:solidFill>
                    <a:sysClr val="windowText" lastClr="000000"/>
                  </a:solidFill>
                </a:ln>
                <a:solidFill>
                  <a:schemeClr val="bg1"/>
                </a:solidFill>
                <a:effectLst>
                  <a:glow rad="228600">
                    <a:schemeClr val="accent2">
                      <a:satMod val="175000"/>
                      <a:alpha val="40000"/>
                    </a:schemeClr>
                  </a:glow>
                </a:effectLst>
              </a:rPr>
              <a:t>, un peuple ayant vécu pendant des millénaires sur les berges du fleuve Yukon. Lorsque des milliers de personnes affluèrent dans la région pour chercher de l’or, leur chef Isaac décida de déplacer les siens au village de </a:t>
            </a:r>
            <a:r>
              <a:rPr lang="fr-FR" sz="4000" b="1" dirty="0" err="1">
                <a:ln>
                  <a:solidFill>
                    <a:sysClr val="windowText" lastClr="000000"/>
                  </a:solidFill>
                </a:ln>
                <a:solidFill>
                  <a:schemeClr val="bg1"/>
                </a:solidFill>
                <a:effectLst>
                  <a:glow rad="228600">
                    <a:schemeClr val="accent2">
                      <a:satMod val="175000"/>
                      <a:alpha val="40000"/>
                    </a:schemeClr>
                  </a:glow>
                </a:effectLst>
              </a:rPr>
              <a:t>Moosehide</a:t>
            </a:r>
            <a:r>
              <a:rPr lang="fr-FR" sz="4000" b="1" dirty="0">
                <a:ln>
                  <a:solidFill>
                    <a:sysClr val="windowText" lastClr="000000"/>
                  </a:solidFill>
                </a:ln>
                <a:solidFill>
                  <a:schemeClr val="bg1"/>
                </a:solidFill>
                <a:effectLst>
                  <a:glow rad="228600">
                    <a:schemeClr val="accent2">
                      <a:satMod val="175000"/>
                      <a:alpha val="40000"/>
                    </a:schemeClr>
                  </a:glow>
                </a:effectLst>
              </a:rPr>
              <a:t>, à quelques kilomètres de Dawson City. Il souhaitait ainsi mieux les préserver des profonds changements provoqués </a:t>
            </a:r>
            <a:r>
              <a:rPr lang="fr-FR" sz="4000" b="1" dirty="0" smtClean="0">
                <a:ln>
                  <a:solidFill>
                    <a:sysClr val="windowText" lastClr="000000"/>
                  </a:solidFill>
                </a:ln>
                <a:solidFill>
                  <a:schemeClr val="bg1"/>
                </a:solidFill>
                <a:effectLst>
                  <a:glow rad="228600">
                    <a:schemeClr val="accent2">
                      <a:satMod val="175000"/>
                      <a:alpha val="40000"/>
                    </a:schemeClr>
                  </a:glow>
                </a:effectLst>
              </a:rPr>
              <a:t>  par </a:t>
            </a:r>
            <a:r>
              <a:rPr lang="fr-FR" sz="4000" b="1" dirty="0">
                <a:ln>
                  <a:solidFill>
                    <a:sysClr val="windowText" lastClr="000000"/>
                  </a:solidFill>
                </a:ln>
                <a:solidFill>
                  <a:schemeClr val="bg1"/>
                </a:solidFill>
                <a:effectLst>
                  <a:glow rad="228600">
                    <a:schemeClr val="accent2">
                      <a:satMod val="175000"/>
                      <a:alpha val="40000"/>
                    </a:schemeClr>
                  </a:glow>
                </a:effectLst>
              </a:rPr>
              <a:t>cette vague d’étrangers.</a:t>
            </a:r>
          </a:p>
        </p:txBody>
      </p:sp>
    </p:spTree>
    <p:extLst>
      <p:ext uri="{BB962C8B-B14F-4D97-AF65-F5344CB8AC3E}">
        <p14:creationId xmlns:p14="http://schemas.microsoft.com/office/powerpoint/2010/main" val="1339932872"/>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2">
                                            <p:txEl>
                                              <p:pRg st="0" end="0"/>
                                            </p:txEl>
                                          </p:spTgt>
                                        </p:tgtEl>
                                        <p:attrNameLst>
                                          <p:attrName>style.visibility</p:attrName>
                                        </p:attrNameLst>
                                      </p:cBhvr>
                                      <p:to>
                                        <p:strVal val="visible"/>
                                      </p:to>
                                    </p:set>
                                    <p:anim calcmode="lin" valueType="num">
                                      <p:cBhvr>
                                        <p:cTn id="16"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2">
                                            <p:txEl>
                                              <p:pRg st="1" end="1"/>
                                            </p:txEl>
                                          </p:spTgt>
                                        </p:tgtEl>
                                        <p:attrNameLst>
                                          <p:attrName>style.visibility</p:attrName>
                                        </p:attrNameLst>
                                      </p:cBhvr>
                                      <p:to>
                                        <p:strVal val="visible"/>
                                      </p:to>
                                    </p:set>
                                    <p:anim calcmode="lin" valueType="num">
                                      <p:cBhvr>
                                        <p:cTn id="25"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27"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0" y="6538912"/>
            <a:ext cx="2743200" cy="365125"/>
          </a:xfrm>
        </p:spPr>
        <p:txBody>
          <a:bodyPr/>
          <a:lstStyle/>
          <a:p>
            <a:fld id="{B8399D53-D404-4BEC-BDB2-9BBE6FB5F966}" type="datetime1">
              <a:rPr lang="fr-FR" sz="2000" b="1" smtClean="0">
                <a:solidFill>
                  <a:schemeClr val="bg1"/>
                </a:solidFill>
              </a:rPr>
              <a:t>29/07/2021</a:t>
            </a:fld>
            <a:endParaRPr lang="fr-FR" sz="2000" b="1" dirty="0">
              <a:solidFill>
                <a:schemeClr val="bg1"/>
              </a:solidFill>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solidFill>
                  <a:srgbClr val="FF0000"/>
                </a:solidFill>
              </a:rPr>
              <a:t>PPS   Lande  2021</a:t>
            </a:r>
            <a:endParaRPr lang="fr-FR" sz="2000" b="1" dirty="0">
              <a:solidFill>
                <a:srgbClr val="FF0000"/>
              </a:solidFill>
            </a:endParaRPr>
          </a:p>
        </p:txBody>
      </p:sp>
      <p:sp>
        <p:nvSpPr>
          <p:cNvPr id="7" name="Espace réservé du numéro de diapositive 6"/>
          <p:cNvSpPr>
            <a:spLocks noGrp="1"/>
          </p:cNvSpPr>
          <p:nvPr>
            <p:ph type="sldNum" sz="quarter" idx="12"/>
          </p:nvPr>
        </p:nvSpPr>
        <p:spPr>
          <a:xfrm>
            <a:off x="8610600" y="6538912"/>
            <a:ext cx="2743200" cy="365125"/>
          </a:xfrm>
        </p:spPr>
        <p:txBody>
          <a:bodyPr/>
          <a:lstStyle/>
          <a:p>
            <a:fld id="{707C2F61-205E-4E06-9953-C7CAB22FA275}" type="slidenum">
              <a:rPr lang="fr-FR" sz="2000" b="1" smtClean="0">
                <a:solidFill>
                  <a:schemeClr val="bg1"/>
                </a:solidFill>
              </a:rPr>
              <a:t>11</a:t>
            </a:fld>
            <a:endParaRPr lang="fr-FR" sz="2000" b="1" dirty="0">
              <a:solidFill>
                <a:schemeClr val="bg1"/>
              </a:solidFill>
            </a:endParaRPr>
          </a:p>
        </p:txBody>
      </p:sp>
      <p:pic>
        <p:nvPicPr>
          <p:cNvPr id="2" name="Image 1"/>
          <p:cNvPicPr>
            <a:picLocks noChangeAspect="1"/>
          </p:cNvPicPr>
          <p:nvPr/>
        </p:nvPicPr>
        <p:blipFill>
          <a:blip r:embed="rId3"/>
          <a:stretch>
            <a:fillRect/>
          </a:stretch>
        </p:blipFill>
        <p:spPr>
          <a:xfrm>
            <a:off x="946376" y="528639"/>
            <a:ext cx="10299244" cy="5800724"/>
          </a:xfrm>
          <a:prstGeom prst="ellipse">
            <a:avLst/>
          </a:prstGeom>
          <a:ln w="190500" cap="rnd">
            <a:solidFill>
              <a:srgbClr val="92D05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3460928252"/>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0" y="6538912"/>
            <a:ext cx="2743200" cy="365125"/>
          </a:xfrm>
        </p:spPr>
        <p:txBody>
          <a:bodyPr/>
          <a:lstStyle/>
          <a:p>
            <a:fld id="{B8399D53-D404-4BEC-BDB2-9BBE6FB5F966}" type="datetime1">
              <a:rPr lang="fr-FR" sz="2000" b="1" smtClean="0">
                <a:solidFill>
                  <a:schemeClr val="bg1"/>
                </a:solidFill>
              </a:rPr>
              <a:t>29/07/2021</a:t>
            </a:fld>
            <a:endParaRPr lang="fr-FR" sz="2000" b="1" dirty="0">
              <a:solidFill>
                <a:schemeClr val="bg1"/>
              </a:solidFill>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solidFill>
                  <a:srgbClr val="FF0000"/>
                </a:solidFill>
              </a:rPr>
              <a:t>PPS   Lande  2021</a:t>
            </a:r>
            <a:endParaRPr lang="fr-FR" sz="2000" b="1" dirty="0">
              <a:solidFill>
                <a:srgbClr val="FF0000"/>
              </a:solidFill>
            </a:endParaRPr>
          </a:p>
        </p:txBody>
      </p:sp>
      <p:sp>
        <p:nvSpPr>
          <p:cNvPr id="7" name="Espace réservé du numéro de diapositive 6"/>
          <p:cNvSpPr>
            <a:spLocks noGrp="1"/>
          </p:cNvSpPr>
          <p:nvPr>
            <p:ph type="sldNum" sz="quarter" idx="12"/>
          </p:nvPr>
        </p:nvSpPr>
        <p:spPr>
          <a:xfrm>
            <a:off x="8610600" y="6538912"/>
            <a:ext cx="2743200" cy="365125"/>
          </a:xfrm>
        </p:spPr>
        <p:txBody>
          <a:bodyPr/>
          <a:lstStyle/>
          <a:p>
            <a:fld id="{707C2F61-205E-4E06-9953-C7CAB22FA275}" type="slidenum">
              <a:rPr lang="fr-FR" sz="2000" b="1" smtClean="0">
                <a:solidFill>
                  <a:schemeClr val="bg1"/>
                </a:solidFill>
              </a:rPr>
              <a:t>12</a:t>
            </a:fld>
            <a:endParaRPr lang="fr-FR" sz="2000" b="1" dirty="0">
              <a:solidFill>
                <a:schemeClr val="bg1"/>
              </a:solidFill>
            </a:endParaRPr>
          </a:p>
        </p:txBody>
      </p:sp>
      <p:sp>
        <p:nvSpPr>
          <p:cNvPr id="2" name="Rectangle 1"/>
          <p:cNvSpPr/>
          <p:nvPr/>
        </p:nvSpPr>
        <p:spPr>
          <a:xfrm>
            <a:off x="914400" y="40620"/>
            <a:ext cx="10439400" cy="6863417"/>
          </a:xfrm>
          <a:prstGeom prst="rect">
            <a:avLst/>
          </a:prstGeom>
        </p:spPr>
        <p:txBody>
          <a:bodyPr wrap="square">
            <a:spAutoFit/>
          </a:bodyPr>
          <a:lstStyle/>
          <a:p>
            <a:r>
              <a:rPr lang="fr-FR" sz="4400" b="1" dirty="0" smtClean="0">
                <a:ln>
                  <a:solidFill>
                    <a:sysClr val="windowText" lastClr="000000"/>
                  </a:solidFill>
                </a:ln>
                <a:solidFill>
                  <a:schemeClr val="bg1"/>
                </a:solidFill>
                <a:effectLst>
                  <a:glow rad="228600">
                    <a:schemeClr val="accent2">
                      <a:satMod val="175000"/>
                      <a:alpha val="40000"/>
                    </a:schemeClr>
                  </a:glow>
                </a:effectLst>
              </a:rPr>
              <a:t>                 Autrefois</a:t>
            </a:r>
            <a:r>
              <a:rPr lang="fr-FR" sz="4400" b="1" dirty="0">
                <a:ln>
                  <a:solidFill>
                    <a:sysClr val="windowText" lastClr="000000"/>
                  </a:solidFill>
                </a:ln>
                <a:solidFill>
                  <a:schemeClr val="bg1"/>
                </a:solidFill>
                <a:effectLst>
                  <a:glow rad="228600">
                    <a:schemeClr val="accent2">
                      <a:satMod val="175000"/>
                      <a:alpha val="40000"/>
                    </a:schemeClr>
                  </a:glow>
                </a:effectLst>
              </a:rPr>
              <a:t>, le </a:t>
            </a:r>
            <a:r>
              <a:rPr lang="fr-FR" sz="4400" b="1" dirty="0" smtClean="0">
                <a:ln>
                  <a:solidFill>
                    <a:sysClr val="windowText" lastClr="000000"/>
                  </a:solidFill>
                </a:ln>
                <a:solidFill>
                  <a:schemeClr val="bg1"/>
                </a:solidFill>
                <a:effectLst>
                  <a:glow rad="228600">
                    <a:schemeClr val="accent2">
                      <a:satMod val="175000"/>
                      <a:alpha val="40000"/>
                    </a:schemeClr>
                  </a:glow>
                </a:effectLst>
              </a:rPr>
              <a:t>Klondike</a:t>
            </a:r>
            <a:endParaRPr lang="fr-FR" sz="4400" b="1" dirty="0">
              <a:ln>
                <a:solidFill>
                  <a:sysClr val="windowText" lastClr="000000"/>
                </a:solidFill>
              </a:ln>
              <a:solidFill>
                <a:schemeClr val="bg1"/>
              </a:solidFill>
              <a:effectLst>
                <a:glow rad="228600">
                  <a:schemeClr val="accent2">
                    <a:satMod val="175000"/>
                    <a:alpha val="40000"/>
                  </a:schemeClr>
                </a:glow>
              </a:effectLst>
            </a:endParaRPr>
          </a:p>
          <a:p>
            <a:r>
              <a:rPr lang="fr-FR" sz="4400" b="1" dirty="0">
                <a:ln>
                  <a:solidFill>
                    <a:sysClr val="windowText" lastClr="000000"/>
                  </a:solidFill>
                </a:ln>
                <a:solidFill>
                  <a:schemeClr val="bg1"/>
                </a:solidFill>
                <a:effectLst>
                  <a:glow rad="228600">
                    <a:schemeClr val="accent2">
                      <a:satMod val="175000"/>
                      <a:alpha val="40000"/>
                    </a:schemeClr>
                  </a:glow>
                </a:effectLst>
              </a:rPr>
              <a:t>La ville de Dawson est le cœur de la célèbre Ruée vers l’or de Klondike. En 1896, trois pionniers du Yukon, George </a:t>
            </a:r>
            <a:r>
              <a:rPr lang="fr-FR" sz="4400" b="1" dirty="0" err="1">
                <a:ln>
                  <a:solidFill>
                    <a:sysClr val="windowText" lastClr="000000"/>
                  </a:solidFill>
                </a:ln>
                <a:solidFill>
                  <a:schemeClr val="bg1"/>
                </a:solidFill>
                <a:effectLst>
                  <a:glow rad="228600">
                    <a:schemeClr val="accent2">
                      <a:satMod val="175000"/>
                      <a:alpha val="40000"/>
                    </a:schemeClr>
                  </a:glow>
                </a:effectLst>
              </a:rPr>
              <a:t>Carmack</a:t>
            </a:r>
            <a:r>
              <a:rPr lang="fr-FR" sz="4400" b="1" dirty="0">
                <a:ln>
                  <a:solidFill>
                    <a:sysClr val="windowText" lastClr="000000"/>
                  </a:solidFill>
                </a:ln>
                <a:solidFill>
                  <a:schemeClr val="bg1"/>
                </a:solidFill>
                <a:effectLst>
                  <a:glow rad="228600">
                    <a:schemeClr val="accent2">
                      <a:satMod val="175000"/>
                      <a:alpha val="40000"/>
                    </a:schemeClr>
                  </a:glow>
                </a:effectLst>
              </a:rPr>
              <a:t>, Dawson Charlie et </a:t>
            </a:r>
            <a:r>
              <a:rPr lang="fr-FR" sz="4400" b="1" dirty="0" err="1">
                <a:ln>
                  <a:solidFill>
                    <a:sysClr val="windowText" lastClr="000000"/>
                  </a:solidFill>
                </a:ln>
                <a:solidFill>
                  <a:schemeClr val="bg1"/>
                </a:solidFill>
                <a:effectLst>
                  <a:glow rad="228600">
                    <a:schemeClr val="accent2">
                      <a:satMod val="175000"/>
                      <a:alpha val="40000"/>
                    </a:schemeClr>
                  </a:glow>
                </a:effectLst>
              </a:rPr>
              <a:t>Skookum</a:t>
            </a:r>
            <a:r>
              <a:rPr lang="fr-FR" sz="4400" b="1" dirty="0">
                <a:ln>
                  <a:solidFill>
                    <a:sysClr val="windowText" lastClr="000000"/>
                  </a:solidFill>
                </a:ln>
                <a:solidFill>
                  <a:schemeClr val="bg1"/>
                </a:solidFill>
                <a:effectLst>
                  <a:glow rad="228600">
                    <a:schemeClr val="accent2">
                      <a:satMod val="175000"/>
                      <a:alpha val="40000"/>
                    </a:schemeClr>
                  </a:glow>
                </a:effectLst>
              </a:rPr>
              <a:t> Jim trouvèrent de l’or sur Rabbit Creek (actuelle Bonanza Creek). Le bruit se répandit et ce fut le début de la Ruée vers cette terre où « les pépites pouvaient être retirées directement du ruisseau ».</a:t>
            </a:r>
          </a:p>
        </p:txBody>
      </p:sp>
    </p:spTree>
    <p:extLst>
      <p:ext uri="{BB962C8B-B14F-4D97-AF65-F5344CB8AC3E}">
        <p14:creationId xmlns:p14="http://schemas.microsoft.com/office/powerpoint/2010/main" val="2980966338"/>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2">
                                            <p:txEl>
                                              <p:pRg st="0" end="0"/>
                                            </p:txEl>
                                          </p:spTgt>
                                        </p:tgtEl>
                                        <p:attrNameLst>
                                          <p:attrName>style.visibility</p:attrName>
                                        </p:attrNameLst>
                                      </p:cBhvr>
                                      <p:to>
                                        <p:strVal val="visible"/>
                                      </p:to>
                                    </p:set>
                                    <p:anim calcmode="lin" valueType="num">
                                      <p:cBhvr>
                                        <p:cTn id="16"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0" y="6538912"/>
            <a:ext cx="2743200" cy="365125"/>
          </a:xfrm>
        </p:spPr>
        <p:txBody>
          <a:bodyPr/>
          <a:lstStyle/>
          <a:p>
            <a:fld id="{B8399D53-D404-4BEC-BDB2-9BBE6FB5F966}" type="datetime1">
              <a:rPr lang="fr-FR" sz="2000" b="1" smtClean="0">
                <a:solidFill>
                  <a:schemeClr val="bg1"/>
                </a:solidFill>
              </a:rPr>
              <a:t>29/07/2021</a:t>
            </a:fld>
            <a:endParaRPr lang="fr-FR" sz="2000" b="1" dirty="0">
              <a:solidFill>
                <a:schemeClr val="bg1"/>
              </a:solidFill>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solidFill>
                  <a:srgbClr val="FF0000"/>
                </a:solidFill>
              </a:rPr>
              <a:t>PPS   Lande  2021</a:t>
            </a:r>
            <a:endParaRPr lang="fr-FR" sz="2000" b="1" dirty="0">
              <a:solidFill>
                <a:srgbClr val="FF0000"/>
              </a:solidFill>
            </a:endParaRPr>
          </a:p>
        </p:txBody>
      </p:sp>
      <p:sp>
        <p:nvSpPr>
          <p:cNvPr id="7" name="Espace réservé du numéro de diapositive 6"/>
          <p:cNvSpPr>
            <a:spLocks noGrp="1"/>
          </p:cNvSpPr>
          <p:nvPr>
            <p:ph type="sldNum" sz="quarter" idx="12"/>
          </p:nvPr>
        </p:nvSpPr>
        <p:spPr>
          <a:xfrm>
            <a:off x="8610600" y="6538912"/>
            <a:ext cx="2743200" cy="365125"/>
          </a:xfrm>
        </p:spPr>
        <p:txBody>
          <a:bodyPr/>
          <a:lstStyle/>
          <a:p>
            <a:fld id="{707C2F61-205E-4E06-9953-C7CAB22FA275}" type="slidenum">
              <a:rPr lang="fr-FR" sz="2000" b="1" smtClean="0">
                <a:solidFill>
                  <a:schemeClr val="bg1"/>
                </a:solidFill>
              </a:rPr>
              <a:t>13</a:t>
            </a:fld>
            <a:endParaRPr lang="fr-FR" sz="2000" b="1" dirty="0">
              <a:solidFill>
                <a:schemeClr val="bg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88281" y="350785"/>
            <a:ext cx="9215438" cy="6142090"/>
          </a:xfrm>
          <a:prstGeom prst="ellipse">
            <a:avLst/>
          </a:prstGeom>
          <a:ln w="190500" cap="rnd">
            <a:solidFill>
              <a:srgbClr val="92D05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524023206"/>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2000"/>
                                        <p:tgtEl>
                                          <p:spTgt spid="3"/>
                                        </p:tgtEl>
                                      </p:cBhvr>
                                    </p:animEffect>
                                    <p:anim calcmode="lin" valueType="num">
                                      <p:cBhvr>
                                        <p:cTn id="17" dur="2000" fill="hold"/>
                                        <p:tgtEl>
                                          <p:spTgt spid="3"/>
                                        </p:tgtEl>
                                        <p:attrNameLst>
                                          <p:attrName>ppt_w</p:attrName>
                                        </p:attrNameLst>
                                      </p:cBhvr>
                                      <p:tavLst>
                                        <p:tav tm="0" fmla="#ppt_w*sin(2.5*pi*$)">
                                          <p:val>
                                            <p:fltVal val="0"/>
                                          </p:val>
                                        </p:tav>
                                        <p:tav tm="100000">
                                          <p:val>
                                            <p:fltVal val="1"/>
                                          </p:val>
                                        </p:tav>
                                      </p:tavLst>
                                    </p:anim>
                                    <p:anim calcmode="lin" valueType="num">
                                      <p:cBhvr>
                                        <p:cTn id="18"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0" y="6538912"/>
            <a:ext cx="2743200" cy="365125"/>
          </a:xfrm>
        </p:spPr>
        <p:txBody>
          <a:bodyPr/>
          <a:lstStyle/>
          <a:p>
            <a:fld id="{B8399D53-D404-4BEC-BDB2-9BBE6FB5F966}" type="datetime1">
              <a:rPr lang="fr-FR" sz="2000" b="1" smtClean="0">
                <a:solidFill>
                  <a:schemeClr val="bg1"/>
                </a:solidFill>
              </a:rPr>
              <a:t>29/07/2021</a:t>
            </a:fld>
            <a:endParaRPr lang="fr-FR" sz="2000" b="1" dirty="0">
              <a:solidFill>
                <a:schemeClr val="bg1"/>
              </a:solidFill>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solidFill>
                  <a:srgbClr val="FF0000"/>
                </a:solidFill>
              </a:rPr>
              <a:t>PPS   Lande  2021</a:t>
            </a:r>
            <a:endParaRPr lang="fr-FR" sz="2000" b="1" dirty="0">
              <a:solidFill>
                <a:srgbClr val="FF0000"/>
              </a:solidFill>
            </a:endParaRPr>
          </a:p>
        </p:txBody>
      </p:sp>
      <p:sp>
        <p:nvSpPr>
          <p:cNvPr id="7" name="Espace réservé du numéro de diapositive 6"/>
          <p:cNvSpPr>
            <a:spLocks noGrp="1"/>
          </p:cNvSpPr>
          <p:nvPr>
            <p:ph type="sldNum" sz="quarter" idx="12"/>
          </p:nvPr>
        </p:nvSpPr>
        <p:spPr>
          <a:xfrm>
            <a:off x="8610600" y="6538912"/>
            <a:ext cx="2743200" cy="365125"/>
          </a:xfrm>
        </p:spPr>
        <p:txBody>
          <a:bodyPr/>
          <a:lstStyle/>
          <a:p>
            <a:fld id="{707C2F61-205E-4E06-9953-C7CAB22FA275}" type="slidenum">
              <a:rPr lang="fr-FR" sz="2000" b="1" smtClean="0">
                <a:solidFill>
                  <a:schemeClr val="bg1"/>
                </a:solidFill>
              </a:rPr>
              <a:t>14</a:t>
            </a:fld>
            <a:endParaRPr lang="fr-FR" sz="2000" b="1" dirty="0">
              <a:solidFill>
                <a:schemeClr val="bg1"/>
              </a:solidFill>
            </a:endParaRPr>
          </a:p>
        </p:txBody>
      </p:sp>
      <p:sp>
        <p:nvSpPr>
          <p:cNvPr id="2" name="Rectangle 1"/>
          <p:cNvSpPr/>
          <p:nvPr/>
        </p:nvSpPr>
        <p:spPr>
          <a:xfrm>
            <a:off x="1059656" y="0"/>
            <a:ext cx="10072687" cy="6740307"/>
          </a:xfrm>
          <a:prstGeom prst="rect">
            <a:avLst/>
          </a:prstGeom>
        </p:spPr>
        <p:txBody>
          <a:bodyPr wrap="square">
            <a:spAutoFit/>
          </a:bodyPr>
          <a:lstStyle/>
          <a:p>
            <a:r>
              <a:rPr lang="fr-FR" sz="3600" b="1" dirty="0" smtClean="0">
                <a:ln>
                  <a:solidFill>
                    <a:sysClr val="windowText" lastClr="000000"/>
                  </a:solidFill>
                </a:ln>
                <a:solidFill>
                  <a:schemeClr val="bg1"/>
                </a:solidFill>
                <a:effectLst>
                  <a:glow rad="228600">
                    <a:schemeClr val="accent2">
                      <a:satMod val="175000"/>
                      <a:alpha val="40000"/>
                    </a:schemeClr>
                  </a:glow>
                </a:effectLst>
              </a:rPr>
              <a:t>  En </a:t>
            </a:r>
            <a:r>
              <a:rPr lang="fr-FR" sz="3600" b="1" dirty="0">
                <a:ln>
                  <a:solidFill>
                    <a:sysClr val="windowText" lastClr="000000"/>
                  </a:solidFill>
                </a:ln>
                <a:solidFill>
                  <a:schemeClr val="bg1"/>
                </a:solidFill>
                <a:effectLst>
                  <a:glow rad="228600">
                    <a:schemeClr val="accent2">
                      <a:satMod val="175000"/>
                      <a:alpha val="40000"/>
                    </a:schemeClr>
                  </a:glow>
                </a:effectLst>
              </a:rPr>
              <a:t>cette période difficile de récession, près de 100 000 personnes affluèrent sur le Klondike dans l’espoir de faire fortune, transformant ce petit camp de pêcheurs en une véritable ville de 30 000 à 40 000 habitants, selon les différents recensements de l’époque. C’est aujourd’hui la population du territoire au grand complet. Mais l’appât du gain n’est pas la seule motivation des participants qui n’ont d’ailleurs pas tous trouvé de l’or. Pour beaucoup, ce long voyage représentait aussi la possibilité de fuir une vie monotone en partant à l’aventure vers des territoires inconnus.</a:t>
            </a:r>
          </a:p>
        </p:txBody>
      </p:sp>
    </p:spTree>
    <p:extLst>
      <p:ext uri="{BB962C8B-B14F-4D97-AF65-F5344CB8AC3E}">
        <p14:creationId xmlns:p14="http://schemas.microsoft.com/office/powerpoint/2010/main" val="797148810"/>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2">
                                            <p:txEl>
                                              <p:pRg st="0" end="0"/>
                                            </p:txEl>
                                          </p:spTgt>
                                        </p:tgtEl>
                                        <p:attrNameLst>
                                          <p:attrName>style.visibility</p:attrName>
                                        </p:attrNameLst>
                                      </p:cBhvr>
                                      <p:to>
                                        <p:strVal val="visible"/>
                                      </p:to>
                                    </p:set>
                                    <p:anim calcmode="lin" valueType="num">
                                      <p:cBhvr>
                                        <p:cTn id="16"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0" y="6538912"/>
            <a:ext cx="2743200" cy="365125"/>
          </a:xfrm>
        </p:spPr>
        <p:txBody>
          <a:bodyPr/>
          <a:lstStyle/>
          <a:p>
            <a:fld id="{B8399D53-D404-4BEC-BDB2-9BBE6FB5F966}" type="datetime1">
              <a:rPr lang="fr-FR" sz="2000" b="1" smtClean="0">
                <a:solidFill>
                  <a:schemeClr val="bg1"/>
                </a:solidFill>
              </a:rPr>
              <a:t>29/07/2021</a:t>
            </a:fld>
            <a:endParaRPr lang="fr-FR" sz="2000" b="1" dirty="0">
              <a:solidFill>
                <a:schemeClr val="bg1"/>
              </a:solidFill>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solidFill>
                  <a:srgbClr val="FF0000"/>
                </a:solidFill>
              </a:rPr>
              <a:t>PPS   Lande  2021</a:t>
            </a:r>
            <a:endParaRPr lang="fr-FR" sz="2000" b="1" dirty="0">
              <a:solidFill>
                <a:srgbClr val="FF0000"/>
              </a:solidFill>
            </a:endParaRPr>
          </a:p>
        </p:txBody>
      </p:sp>
      <p:sp>
        <p:nvSpPr>
          <p:cNvPr id="7" name="Espace réservé du numéro de diapositive 6"/>
          <p:cNvSpPr>
            <a:spLocks noGrp="1"/>
          </p:cNvSpPr>
          <p:nvPr>
            <p:ph type="sldNum" sz="quarter" idx="12"/>
          </p:nvPr>
        </p:nvSpPr>
        <p:spPr>
          <a:xfrm>
            <a:off x="8610600" y="6538912"/>
            <a:ext cx="2743200" cy="365125"/>
          </a:xfrm>
        </p:spPr>
        <p:txBody>
          <a:bodyPr/>
          <a:lstStyle/>
          <a:p>
            <a:fld id="{707C2F61-205E-4E06-9953-C7CAB22FA275}" type="slidenum">
              <a:rPr lang="fr-FR" sz="2000" b="1" smtClean="0">
                <a:solidFill>
                  <a:schemeClr val="bg1"/>
                </a:solidFill>
              </a:rPr>
              <a:t>15</a:t>
            </a:fld>
            <a:endParaRPr lang="fr-FR" sz="2000" b="1" dirty="0">
              <a:solidFill>
                <a:schemeClr val="bg1"/>
              </a:solidFill>
            </a:endParaRPr>
          </a:p>
        </p:txBody>
      </p:sp>
      <p:pic>
        <p:nvPicPr>
          <p:cNvPr id="3" name="Image 2"/>
          <p:cNvPicPr>
            <a:picLocks noChangeAspect="1"/>
          </p:cNvPicPr>
          <p:nvPr/>
        </p:nvPicPr>
        <p:blipFill>
          <a:blip r:embed="rId3"/>
          <a:stretch>
            <a:fillRect/>
          </a:stretch>
        </p:blipFill>
        <p:spPr>
          <a:xfrm>
            <a:off x="1366838" y="192866"/>
            <a:ext cx="9458324" cy="6300009"/>
          </a:xfrm>
          <a:prstGeom prst="ellipse">
            <a:avLst/>
          </a:prstGeom>
          <a:ln w="190500" cap="rnd">
            <a:solidFill>
              <a:srgbClr val="92D05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1821275650"/>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2000"/>
                                        <p:tgtEl>
                                          <p:spTgt spid="3"/>
                                        </p:tgtEl>
                                      </p:cBhvr>
                                    </p:animEffect>
                                    <p:anim calcmode="lin" valueType="num">
                                      <p:cBhvr>
                                        <p:cTn id="17" dur="2000" fill="hold"/>
                                        <p:tgtEl>
                                          <p:spTgt spid="3"/>
                                        </p:tgtEl>
                                        <p:attrNameLst>
                                          <p:attrName>ppt_w</p:attrName>
                                        </p:attrNameLst>
                                      </p:cBhvr>
                                      <p:tavLst>
                                        <p:tav tm="0" fmla="#ppt_w*sin(2.5*pi*$)">
                                          <p:val>
                                            <p:fltVal val="0"/>
                                          </p:val>
                                        </p:tav>
                                        <p:tav tm="100000">
                                          <p:val>
                                            <p:fltVal val="1"/>
                                          </p:val>
                                        </p:tav>
                                      </p:tavLst>
                                    </p:anim>
                                    <p:anim calcmode="lin" valueType="num">
                                      <p:cBhvr>
                                        <p:cTn id="18"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0" y="6538912"/>
            <a:ext cx="2743200" cy="365125"/>
          </a:xfrm>
        </p:spPr>
        <p:txBody>
          <a:bodyPr/>
          <a:lstStyle/>
          <a:p>
            <a:fld id="{B8399D53-D404-4BEC-BDB2-9BBE6FB5F966}" type="datetime1">
              <a:rPr lang="fr-FR" sz="2000" b="1" smtClean="0">
                <a:solidFill>
                  <a:schemeClr val="bg1"/>
                </a:solidFill>
              </a:rPr>
              <a:t>29/07/2021</a:t>
            </a:fld>
            <a:endParaRPr lang="fr-FR" sz="2000" b="1" dirty="0">
              <a:solidFill>
                <a:schemeClr val="bg1"/>
              </a:solidFill>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solidFill>
                  <a:srgbClr val="FF0000"/>
                </a:solidFill>
              </a:rPr>
              <a:t>PPS   Lande  2021</a:t>
            </a:r>
            <a:endParaRPr lang="fr-FR" sz="2000" b="1" dirty="0">
              <a:solidFill>
                <a:srgbClr val="FF0000"/>
              </a:solidFill>
            </a:endParaRPr>
          </a:p>
        </p:txBody>
      </p:sp>
      <p:sp>
        <p:nvSpPr>
          <p:cNvPr id="7" name="Espace réservé du numéro de diapositive 6"/>
          <p:cNvSpPr>
            <a:spLocks noGrp="1"/>
          </p:cNvSpPr>
          <p:nvPr>
            <p:ph type="sldNum" sz="quarter" idx="12"/>
          </p:nvPr>
        </p:nvSpPr>
        <p:spPr>
          <a:xfrm>
            <a:off x="8610600" y="6538912"/>
            <a:ext cx="2743200" cy="365125"/>
          </a:xfrm>
        </p:spPr>
        <p:txBody>
          <a:bodyPr/>
          <a:lstStyle/>
          <a:p>
            <a:fld id="{707C2F61-205E-4E06-9953-C7CAB22FA275}" type="slidenum">
              <a:rPr lang="fr-FR" sz="2000" b="1" smtClean="0">
                <a:solidFill>
                  <a:schemeClr val="bg1"/>
                </a:solidFill>
              </a:rPr>
              <a:t>16</a:t>
            </a:fld>
            <a:endParaRPr lang="fr-FR" sz="2000" b="1" dirty="0">
              <a:solidFill>
                <a:schemeClr val="bg1"/>
              </a:solidFill>
            </a:endParaRPr>
          </a:p>
        </p:txBody>
      </p:sp>
      <p:sp>
        <p:nvSpPr>
          <p:cNvPr id="2" name="Rectangle 1"/>
          <p:cNvSpPr/>
          <p:nvPr/>
        </p:nvSpPr>
        <p:spPr>
          <a:xfrm>
            <a:off x="3048000" y="1351508"/>
            <a:ext cx="6096000" cy="4154984"/>
          </a:xfrm>
          <a:prstGeom prst="rect">
            <a:avLst/>
          </a:prstGeom>
        </p:spPr>
        <p:txBody>
          <a:bodyPr>
            <a:spAutoFit/>
          </a:bodyPr>
          <a:lstStyle/>
          <a:p>
            <a:r>
              <a:rPr lang="fr-FR" sz="4400" b="1" dirty="0">
                <a:ln>
                  <a:solidFill>
                    <a:sysClr val="windowText" lastClr="000000"/>
                  </a:solidFill>
                </a:ln>
                <a:solidFill>
                  <a:schemeClr val="bg1"/>
                </a:solidFill>
                <a:effectLst>
                  <a:glow rad="228600">
                    <a:schemeClr val="accent2">
                      <a:satMod val="175000"/>
                      <a:alpha val="40000"/>
                    </a:schemeClr>
                  </a:glow>
                </a:effectLst>
              </a:rPr>
              <a:t>Dawson City vit le jour en 1897 et fut nommée ainsi d’après le géologue canadien George Mercer Dawson qui avait exploré la région dix ans plus tôt.</a:t>
            </a:r>
          </a:p>
        </p:txBody>
      </p:sp>
    </p:spTree>
    <p:extLst>
      <p:ext uri="{BB962C8B-B14F-4D97-AF65-F5344CB8AC3E}">
        <p14:creationId xmlns:p14="http://schemas.microsoft.com/office/powerpoint/2010/main" val="2727757959"/>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2">
                                            <p:txEl>
                                              <p:pRg st="0" end="0"/>
                                            </p:txEl>
                                          </p:spTgt>
                                        </p:tgtEl>
                                        <p:attrNameLst>
                                          <p:attrName>style.visibility</p:attrName>
                                        </p:attrNameLst>
                                      </p:cBhvr>
                                      <p:to>
                                        <p:strVal val="visible"/>
                                      </p:to>
                                    </p:set>
                                    <p:anim calcmode="lin" valueType="num">
                                      <p:cBhvr>
                                        <p:cTn id="16"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0" y="6538912"/>
            <a:ext cx="2743200" cy="365125"/>
          </a:xfrm>
        </p:spPr>
        <p:txBody>
          <a:bodyPr/>
          <a:lstStyle/>
          <a:p>
            <a:fld id="{B8399D53-D404-4BEC-BDB2-9BBE6FB5F966}" type="datetime1">
              <a:rPr lang="fr-FR" sz="2000" b="1" smtClean="0">
                <a:solidFill>
                  <a:schemeClr val="bg1"/>
                </a:solidFill>
              </a:rPr>
              <a:t>29/07/2021</a:t>
            </a:fld>
            <a:endParaRPr lang="fr-FR" sz="2000" b="1" dirty="0">
              <a:solidFill>
                <a:schemeClr val="bg1"/>
              </a:solidFill>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solidFill>
                  <a:srgbClr val="FF0000"/>
                </a:solidFill>
              </a:rPr>
              <a:t>PPS   Lande  2021</a:t>
            </a:r>
            <a:endParaRPr lang="fr-FR" sz="2000" b="1" dirty="0">
              <a:solidFill>
                <a:srgbClr val="FF0000"/>
              </a:solidFill>
            </a:endParaRPr>
          </a:p>
        </p:txBody>
      </p:sp>
      <p:sp>
        <p:nvSpPr>
          <p:cNvPr id="7" name="Espace réservé du numéro de diapositive 6"/>
          <p:cNvSpPr>
            <a:spLocks noGrp="1"/>
          </p:cNvSpPr>
          <p:nvPr>
            <p:ph type="sldNum" sz="quarter" idx="12"/>
          </p:nvPr>
        </p:nvSpPr>
        <p:spPr>
          <a:xfrm>
            <a:off x="8610600" y="6538912"/>
            <a:ext cx="2743200" cy="365125"/>
          </a:xfrm>
        </p:spPr>
        <p:txBody>
          <a:bodyPr/>
          <a:lstStyle/>
          <a:p>
            <a:fld id="{707C2F61-205E-4E06-9953-C7CAB22FA275}" type="slidenum">
              <a:rPr lang="fr-FR" sz="2000" b="1" smtClean="0">
                <a:solidFill>
                  <a:schemeClr val="bg1"/>
                </a:solidFill>
              </a:rPr>
              <a:t>17</a:t>
            </a:fld>
            <a:endParaRPr lang="fr-FR" sz="2000" b="1" dirty="0">
              <a:solidFill>
                <a:schemeClr val="bg1"/>
              </a:solidFill>
            </a:endParaRPr>
          </a:p>
        </p:txBody>
      </p:sp>
      <p:pic>
        <p:nvPicPr>
          <p:cNvPr id="2" name="Image 1"/>
          <p:cNvPicPr>
            <a:picLocks noChangeAspect="1"/>
          </p:cNvPicPr>
          <p:nvPr/>
        </p:nvPicPr>
        <p:blipFill>
          <a:blip r:embed="rId3"/>
          <a:stretch>
            <a:fillRect/>
          </a:stretch>
        </p:blipFill>
        <p:spPr>
          <a:xfrm>
            <a:off x="1381125" y="174942"/>
            <a:ext cx="9429750" cy="6317933"/>
          </a:xfrm>
          <a:prstGeom prst="ellipse">
            <a:avLst/>
          </a:prstGeom>
          <a:ln w="190500" cap="rnd">
            <a:solidFill>
              <a:srgbClr val="92D05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1158622378"/>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0" y="6538912"/>
            <a:ext cx="2743200" cy="365125"/>
          </a:xfrm>
        </p:spPr>
        <p:txBody>
          <a:bodyPr/>
          <a:lstStyle/>
          <a:p>
            <a:fld id="{B8399D53-D404-4BEC-BDB2-9BBE6FB5F966}" type="datetime1">
              <a:rPr lang="fr-FR" sz="2000" b="1" smtClean="0">
                <a:solidFill>
                  <a:schemeClr val="bg1"/>
                </a:solidFill>
              </a:rPr>
              <a:t>29/07/2021</a:t>
            </a:fld>
            <a:endParaRPr lang="fr-FR" sz="2000" b="1" dirty="0">
              <a:solidFill>
                <a:schemeClr val="bg1"/>
              </a:solidFill>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solidFill>
                  <a:srgbClr val="FF0000"/>
                </a:solidFill>
              </a:rPr>
              <a:t>PPS   Lande  2021</a:t>
            </a:r>
            <a:endParaRPr lang="fr-FR" sz="2000" b="1" dirty="0">
              <a:solidFill>
                <a:srgbClr val="FF0000"/>
              </a:solidFill>
            </a:endParaRPr>
          </a:p>
        </p:txBody>
      </p:sp>
      <p:sp>
        <p:nvSpPr>
          <p:cNvPr id="7" name="Espace réservé du numéro de diapositive 6"/>
          <p:cNvSpPr>
            <a:spLocks noGrp="1"/>
          </p:cNvSpPr>
          <p:nvPr>
            <p:ph type="sldNum" sz="quarter" idx="12"/>
          </p:nvPr>
        </p:nvSpPr>
        <p:spPr>
          <a:xfrm>
            <a:off x="8610600" y="6538912"/>
            <a:ext cx="2743200" cy="365125"/>
          </a:xfrm>
        </p:spPr>
        <p:txBody>
          <a:bodyPr/>
          <a:lstStyle/>
          <a:p>
            <a:fld id="{707C2F61-205E-4E06-9953-C7CAB22FA275}" type="slidenum">
              <a:rPr lang="fr-FR" sz="2000" b="1" smtClean="0">
                <a:solidFill>
                  <a:schemeClr val="bg1"/>
                </a:solidFill>
              </a:rPr>
              <a:t>18</a:t>
            </a:fld>
            <a:endParaRPr lang="fr-FR" sz="2000" b="1" dirty="0">
              <a:solidFill>
                <a:schemeClr val="bg1"/>
              </a:solidFill>
            </a:endParaRPr>
          </a:p>
        </p:txBody>
      </p:sp>
      <p:sp>
        <p:nvSpPr>
          <p:cNvPr id="2" name="Rectangle 1"/>
          <p:cNvSpPr/>
          <p:nvPr/>
        </p:nvSpPr>
        <p:spPr>
          <a:xfrm>
            <a:off x="2124075" y="1012954"/>
            <a:ext cx="7858125" cy="4832092"/>
          </a:xfrm>
          <a:prstGeom prst="rect">
            <a:avLst/>
          </a:prstGeom>
        </p:spPr>
        <p:txBody>
          <a:bodyPr wrap="square">
            <a:spAutoFit/>
          </a:bodyPr>
          <a:lstStyle/>
          <a:p>
            <a:r>
              <a:rPr lang="fr-FR" sz="4400" b="1" dirty="0">
                <a:ln>
                  <a:solidFill>
                    <a:sysClr val="windowText" lastClr="000000"/>
                  </a:solidFill>
                </a:ln>
                <a:solidFill>
                  <a:schemeClr val="bg1"/>
                </a:solidFill>
                <a:effectLst>
                  <a:glow rad="228600">
                    <a:schemeClr val="accent2">
                      <a:satMod val="175000"/>
                      <a:alpha val="40000"/>
                    </a:schemeClr>
                  </a:glow>
                </a:effectLst>
              </a:rPr>
              <a:t>Il s’agissait alors de la plus grande ville à l’ouest de Winnipeg et au nord de San Francisco. Elle resta la capitale du Yukon jusqu’en 1952, date à laquelle Whitehorse lui piqua ce titre.</a:t>
            </a:r>
          </a:p>
        </p:txBody>
      </p:sp>
    </p:spTree>
    <p:extLst>
      <p:ext uri="{BB962C8B-B14F-4D97-AF65-F5344CB8AC3E}">
        <p14:creationId xmlns:p14="http://schemas.microsoft.com/office/powerpoint/2010/main" val="2952373020"/>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2">
                                            <p:txEl>
                                              <p:pRg st="0" end="0"/>
                                            </p:txEl>
                                          </p:spTgt>
                                        </p:tgtEl>
                                        <p:attrNameLst>
                                          <p:attrName>style.visibility</p:attrName>
                                        </p:attrNameLst>
                                      </p:cBhvr>
                                      <p:to>
                                        <p:strVal val="visible"/>
                                      </p:to>
                                    </p:set>
                                    <p:anim calcmode="lin" valueType="num">
                                      <p:cBhvr>
                                        <p:cTn id="16"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0" y="6538912"/>
            <a:ext cx="2743200" cy="365125"/>
          </a:xfrm>
        </p:spPr>
        <p:txBody>
          <a:bodyPr/>
          <a:lstStyle/>
          <a:p>
            <a:fld id="{B8399D53-D404-4BEC-BDB2-9BBE6FB5F966}" type="datetime1">
              <a:rPr lang="fr-FR" sz="2000" b="1" smtClean="0">
                <a:solidFill>
                  <a:schemeClr val="bg1"/>
                </a:solidFill>
              </a:rPr>
              <a:t>29/07/2021</a:t>
            </a:fld>
            <a:endParaRPr lang="fr-FR" sz="2000" b="1" dirty="0">
              <a:solidFill>
                <a:schemeClr val="bg1"/>
              </a:solidFill>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solidFill>
                  <a:srgbClr val="FF0000"/>
                </a:solidFill>
              </a:rPr>
              <a:t>PPS   Lande  2021</a:t>
            </a:r>
            <a:endParaRPr lang="fr-FR" sz="2000" b="1" dirty="0">
              <a:solidFill>
                <a:srgbClr val="FF0000"/>
              </a:solidFill>
            </a:endParaRPr>
          </a:p>
        </p:txBody>
      </p:sp>
      <p:sp>
        <p:nvSpPr>
          <p:cNvPr id="7" name="Espace réservé du numéro de diapositive 6"/>
          <p:cNvSpPr>
            <a:spLocks noGrp="1"/>
          </p:cNvSpPr>
          <p:nvPr>
            <p:ph type="sldNum" sz="quarter" idx="12"/>
          </p:nvPr>
        </p:nvSpPr>
        <p:spPr>
          <a:xfrm>
            <a:off x="8610600" y="6538912"/>
            <a:ext cx="2743200" cy="365125"/>
          </a:xfrm>
        </p:spPr>
        <p:txBody>
          <a:bodyPr/>
          <a:lstStyle/>
          <a:p>
            <a:fld id="{707C2F61-205E-4E06-9953-C7CAB22FA275}" type="slidenum">
              <a:rPr lang="fr-FR" sz="2000" b="1" smtClean="0">
                <a:solidFill>
                  <a:schemeClr val="bg1"/>
                </a:solidFill>
              </a:rPr>
              <a:t>19</a:t>
            </a:fld>
            <a:endParaRPr lang="fr-FR" sz="2000" b="1" dirty="0">
              <a:solidFill>
                <a:schemeClr val="bg1"/>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528762" y="320675"/>
            <a:ext cx="9134475" cy="6172200"/>
          </a:xfrm>
          <a:prstGeom prst="ellipse">
            <a:avLst/>
          </a:prstGeom>
          <a:ln w="190500" cap="rnd">
            <a:solidFill>
              <a:srgbClr val="92D05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4294696205"/>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0" y="6538912"/>
            <a:ext cx="2743200" cy="365125"/>
          </a:xfrm>
        </p:spPr>
        <p:txBody>
          <a:bodyPr/>
          <a:lstStyle/>
          <a:p>
            <a:fld id="{B8399D53-D404-4BEC-BDB2-9BBE6FB5F966}" type="datetime1">
              <a:rPr lang="fr-FR" sz="2000" b="1" smtClean="0">
                <a:solidFill>
                  <a:schemeClr val="bg1"/>
                </a:solidFill>
              </a:rPr>
              <a:t>29/07/2021</a:t>
            </a:fld>
            <a:endParaRPr lang="fr-FR" sz="2000" b="1" dirty="0">
              <a:solidFill>
                <a:schemeClr val="bg1"/>
              </a:solidFill>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solidFill>
                  <a:srgbClr val="FF0000"/>
                </a:solidFill>
              </a:rPr>
              <a:t>PPS   Lande  2021</a:t>
            </a:r>
            <a:endParaRPr lang="fr-FR" sz="2000" b="1" dirty="0">
              <a:solidFill>
                <a:srgbClr val="FF0000"/>
              </a:solidFill>
            </a:endParaRPr>
          </a:p>
        </p:txBody>
      </p:sp>
      <p:sp>
        <p:nvSpPr>
          <p:cNvPr id="7" name="Espace réservé du numéro de diapositive 6"/>
          <p:cNvSpPr>
            <a:spLocks noGrp="1"/>
          </p:cNvSpPr>
          <p:nvPr>
            <p:ph type="sldNum" sz="quarter" idx="12"/>
          </p:nvPr>
        </p:nvSpPr>
        <p:spPr>
          <a:xfrm>
            <a:off x="8610600" y="6538912"/>
            <a:ext cx="2743200" cy="365125"/>
          </a:xfrm>
        </p:spPr>
        <p:txBody>
          <a:bodyPr/>
          <a:lstStyle/>
          <a:p>
            <a:fld id="{707C2F61-205E-4E06-9953-C7CAB22FA275}" type="slidenum">
              <a:rPr lang="fr-FR" sz="2000" b="1" smtClean="0">
                <a:solidFill>
                  <a:schemeClr val="bg1"/>
                </a:solidFill>
              </a:rPr>
              <a:t>20</a:t>
            </a:fld>
            <a:endParaRPr lang="fr-FR" sz="2000" b="1" dirty="0">
              <a:solidFill>
                <a:schemeClr val="bg1"/>
              </a:solidFill>
            </a:endParaRPr>
          </a:p>
        </p:txBody>
      </p:sp>
      <p:sp>
        <p:nvSpPr>
          <p:cNvPr id="2" name="Rectangle 1"/>
          <p:cNvSpPr/>
          <p:nvPr/>
        </p:nvSpPr>
        <p:spPr>
          <a:xfrm>
            <a:off x="1123950" y="-18833"/>
            <a:ext cx="10229850" cy="6740307"/>
          </a:xfrm>
          <a:prstGeom prst="rect">
            <a:avLst/>
          </a:prstGeom>
        </p:spPr>
        <p:txBody>
          <a:bodyPr wrap="square">
            <a:spAutoFit/>
          </a:bodyPr>
          <a:lstStyle/>
          <a:p>
            <a:r>
              <a:rPr lang="fr-FR" sz="3600" b="1" dirty="0">
                <a:ln>
                  <a:solidFill>
                    <a:sysClr val="windowText" lastClr="000000"/>
                  </a:solidFill>
                </a:ln>
                <a:solidFill>
                  <a:schemeClr val="bg1"/>
                </a:solidFill>
                <a:effectLst>
                  <a:glow rad="228600">
                    <a:schemeClr val="accent2">
                      <a:satMod val="175000"/>
                      <a:alpha val="40000"/>
                    </a:schemeClr>
                  </a:glow>
                </a:effectLst>
              </a:rPr>
              <a:t>Dawson City continua à prospérer jusqu’à ce </a:t>
            </a:r>
            <a:r>
              <a:rPr lang="fr-FR" sz="3600" b="1" dirty="0" smtClean="0">
                <a:ln>
                  <a:solidFill>
                    <a:sysClr val="windowText" lastClr="000000"/>
                  </a:solidFill>
                </a:ln>
                <a:solidFill>
                  <a:schemeClr val="bg1"/>
                </a:solidFill>
                <a:effectLst>
                  <a:glow rad="228600">
                    <a:schemeClr val="accent2">
                      <a:satMod val="175000"/>
                      <a:alpha val="40000"/>
                    </a:schemeClr>
                  </a:glow>
                </a:effectLst>
              </a:rPr>
              <a:t>que</a:t>
            </a:r>
          </a:p>
          <a:p>
            <a:r>
              <a:rPr lang="fr-FR" sz="3600" b="1" dirty="0" smtClean="0">
                <a:ln>
                  <a:solidFill>
                    <a:sysClr val="windowText" lastClr="000000"/>
                  </a:solidFill>
                </a:ln>
                <a:solidFill>
                  <a:schemeClr val="bg1"/>
                </a:solidFill>
                <a:effectLst>
                  <a:glow rad="228600">
                    <a:schemeClr val="accent2">
                      <a:satMod val="175000"/>
                      <a:alpha val="40000"/>
                    </a:schemeClr>
                  </a:glow>
                </a:effectLst>
              </a:rPr>
              <a:t> </a:t>
            </a:r>
            <a:r>
              <a:rPr lang="fr-FR" sz="3600" b="1" dirty="0">
                <a:ln>
                  <a:solidFill>
                    <a:sysClr val="windowText" lastClr="000000"/>
                  </a:solidFill>
                </a:ln>
                <a:solidFill>
                  <a:schemeClr val="bg1"/>
                </a:solidFill>
                <a:effectLst>
                  <a:glow rad="228600">
                    <a:schemeClr val="accent2">
                      <a:satMod val="175000"/>
                      <a:alpha val="40000"/>
                    </a:schemeClr>
                  </a:glow>
                </a:effectLst>
              </a:rPr>
              <a:t>de l’or soit trouvé sur les plages de Nome, Alaska en 1899. Beaucoup de personnes venues faire fortune dans le Klondike quittèrent alors la ville pour cette nouvelle contrée et le nombre d’habitants diminua fortement. Les chercheurs d’or solitaires ont laissé la place à des consortiums qui ont su exploiter les champs aurifères autour de Dawson City. Plusieurs sociétés se sont lancées dans l’exploitation industrielle avec l’aide de dragues, d’immenses machines de terrassement destinées à enlever le gravier du fond d’un cours d’eau pour en extraire l’or.</a:t>
            </a:r>
          </a:p>
        </p:txBody>
      </p:sp>
    </p:spTree>
    <p:extLst>
      <p:ext uri="{BB962C8B-B14F-4D97-AF65-F5344CB8AC3E}">
        <p14:creationId xmlns:p14="http://schemas.microsoft.com/office/powerpoint/2010/main" val="3482811178"/>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2">
                                            <p:txEl>
                                              <p:pRg st="0" end="0"/>
                                            </p:txEl>
                                          </p:spTgt>
                                        </p:tgtEl>
                                        <p:attrNameLst>
                                          <p:attrName>style.visibility</p:attrName>
                                        </p:attrNameLst>
                                      </p:cBhvr>
                                      <p:to>
                                        <p:strVal val="visible"/>
                                      </p:to>
                                    </p:set>
                                    <p:anim calcmode="lin" valueType="num">
                                      <p:cBhvr>
                                        <p:cTn id="16"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2">
                                            <p:txEl>
                                              <p:pRg st="1" end="1"/>
                                            </p:txEl>
                                          </p:spTgt>
                                        </p:tgtEl>
                                        <p:attrNameLst>
                                          <p:attrName>style.visibility</p:attrName>
                                        </p:attrNameLst>
                                      </p:cBhvr>
                                      <p:to>
                                        <p:strVal val="visible"/>
                                      </p:to>
                                    </p:set>
                                    <p:anim calcmode="lin" valueType="num">
                                      <p:cBhvr>
                                        <p:cTn id="25"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27"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0" y="6538912"/>
            <a:ext cx="2743200" cy="365125"/>
          </a:xfrm>
        </p:spPr>
        <p:txBody>
          <a:bodyPr/>
          <a:lstStyle/>
          <a:p>
            <a:fld id="{B8399D53-D404-4BEC-BDB2-9BBE6FB5F966}" type="datetime1">
              <a:rPr lang="fr-FR" sz="2000" b="1" smtClean="0">
                <a:solidFill>
                  <a:schemeClr val="bg1"/>
                </a:solidFill>
              </a:rPr>
              <a:t>29/07/2021</a:t>
            </a:fld>
            <a:endParaRPr lang="fr-FR" sz="2000" b="1" dirty="0">
              <a:solidFill>
                <a:schemeClr val="bg1"/>
              </a:solidFill>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solidFill>
                  <a:srgbClr val="FF0000"/>
                </a:solidFill>
              </a:rPr>
              <a:t>PPS   Lande  2021</a:t>
            </a:r>
            <a:endParaRPr lang="fr-FR" sz="2000" b="1" dirty="0">
              <a:solidFill>
                <a:srgbClr val="FF0000"/>
              </a:solidFill>
            </a:endParaRPr>
          </a:p>
        </p:txBody>
      </p:sp>
      <p:sp>
        <p:nvSpPr>
          <p:cNvPr id="7" name="Espace réservé du numéro de diapositive 6"/>
          <p:cNvSpPr>
            <a:spLocks noGrp="1"/>
          </p:cNvSpPr>
          <p:nvPr>
            <p:ph type="sldNum" sz="quarter" idx="12"/>
          </p:nvPr>
        </p:nvSpPr>
        <p:spPr>
          <a:xfrm>
            <a:off x="8610600" y="6538912"/>
            <a:ext cx="2743200" cy="365125"/>
          </a:xfrm>
        </p:spPr>
        <p:txBody>
          <a:bodyPr/>
          <a:lstStyle/>
          <a:p>
            <a:fld id="{707C2F61-205E-4E06-9953-C7CAB22FA275}" type="slidenum">
              <a:rPr lang="fr-FR" sz="2000" b="1" smtClean="0">
                <a:solidFill>
                  <a:schemeClr val="bg1"/>
                </a:solidFill>
              </a:rPr>
              <a:t>21</a:t>
            </a:fld>
            <a:endParaRPr lang="fr-FR" sz="2000" b="1" dirty="0">
              <a:solidFill>
                <a:schemeClr val="bg1"/>
              </a:solidFill>
            </a:endParaRPr>
          </a:p>
        </p:txBody>
      </p:sp>
      <p:pic>
        <p:nvPicPr>
          <p:cNvPr id="3" name="Image 2"/>
          <p:cNvPicPr>
            <a:picLocks noChangeAspect="1"/>
          </p:cNvPicPr>
          <p:nvPr/>
        </p:nvPicPr>
        <p:blipFill>
          <a:blip r:embed="rId3"/>
          <a:stretch>
            <a:fillRect/>
          </a:stretch>
        </p:blipFill>
        <p:spPr>
          <a:xfrm>
            <a:off x="1885949" y="271462"/>
            <a:ext cx="8272463" cy="6204348"/>
          </a:xfrm>
          <a:prstGeom prst="ellipse">
            <a:avLst/>
          </a:prstGeom>
          <a:ln w="190500" cap="rnd">
            <a:solidFill>
              <a:srgbClr val="92D05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3565924230"/>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2000"/>
                                        <p:tgtEl>
                                          <p:spTgt spid="3"/>
                                        </p:tgtEl>
                                      </p:cBhvr>
                                    </p:animEffect>
                                    <p:anim calcmode="lin" valueType="num">
                                      <p:cBhvr>
                                        <p:cTn id="17" dur="2000" fill="hold"/>
                                        <p:tgtEl>
                                          <p:spTgt spid="3"/>
                                        </p:tgtEl>
                                        <p:attrNameLst>
                                          <p:attrName>ppt_w</p:attrName>
                                        </p:attrNameLst>
                                      </p:cBhvr>
                                      <p:tavLst>
                                        <p:tav tm="0" fmla="#ppt_w*sin(2.5*pi*$)">
                                          <p:val>
                                            <p:fltVal val="0"/>
                                          </p:val>
                                        </p:tav>
                                        <p:tav tm="100000">
                                          <p:val>
                                            <p:fltVal val="1"/>
                                          </p:val>
                                        </p:tav>
                                      </p:tavLst>
                                    </p:anim>
                                    <p:anim calcmode="lin" valueType="num">
                                      <p:cBhvr>
                                        <p:cTn id="18"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0" y="6538912"/>
            <a:ext cx="2743200" cy="365125"/>
          </a:xfrm>
        </p:spPr>
        <p:txBody>
          <a:bodyPr/>
          <a:lstStyle/>
          <a:p>
            <a:fld id="{B8399D53-D404-4BEC-BDB2-9BBE6FB5F966}" type="datetime1">
              <a:rPr lang="fr-FR" sz="2000" b="1" smtClean="0">
                <a:solidFill>
                  <a:schemeClr val="bg1"/>
                </a:solidFill>
              </a:rPr>
              <a:t>29/07/2021</a:t>
            </a:fld>
            <a:endParaRPr lang="fr-FR" sz="2000" b="1" dirty="0">
              <a:solidFill>
                <a:schemeClr val="bg1"/>
              </a:solidFill>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solidFill>
                  <a:srgbClr val="FF0000"/>
                </a:solidFill>
              </a:rPr>
              <a:t>PPS   Lande  2021</a:t>
            </a:r>
            <a:endParaRPr lang="fr-FR" sz="2000" b="1" dirty="0">
              <a:solidFill>
                <a:srgbClr val="FF0000"/>
              </a:solidFill>
            </a:endParaRPr>
          </a:p>
        </p:txBody>
      </p:sp>
      <p:sp>
        <p:nvSpPr>
          <p:cNvPr id="7" name="Espace réservé du numéro de diapositive 6"/>
          <p:cNvSpPr>
            <a:spLocks noGrp="1"/>
          </p:cNvSpPr>
          <p:nvPr>
            <p:ph type="sldNum" sz="quarter" idx="12"/>
          </p:nvPr>
        </p:nvSpPr>
        <p:spPr>
          <a:xfrm>
            <a:off x="8610600" y="6538912"/>
            <a:ext cx="2743200" cy="365125"/>
          </a:xfrm>
        </p:spPr>
        <p:txBody>
          <a:bodyPr/>
          <a:lstStyle/>
          <a:p>
            <a:fld id="{707C2F61-205E-4E06-9953-C7CAB22FA275}" type="slidenum">
              <a:rPr lang="fr-FR" sz="2000" b="1" smtClean="0">
                <a:solidFill>
                  <a:schemeClr val="bg1"/>
                </a:solidFill>
              </a:rPr>
              <a:t>22</a:t>
            </a:fld>
            <a:endParaRPr lang="fr-FR" sz="2000" b="1" dirty="0">
              <a:solidFill>
                <a:schemeClr val="bg1"/>
              </a:solidFill>
            </a:endParaRPr>
          </a:p>
        </p:txBody>
      </p:sp>
      <p:sp>
        <p:nvSpPr>
          <p:cNvPr id="3" name="Rectangle 2"/>
          <p:cNvSpPr/>
          <p:nvPr/>
        </p:nvSpPr>
        <p:spPr>
          <a:xfrm>
            <a:off x="1373981" y="920621"/>
            <a:ext cx="9444037" cy="5016758"/>
          </a:xfrm>
          <a:prstGeom prst="rect">
            <a:avLst/>
          </a:prstGeom>
        </p:spPr>
        <p:txBody>
          <a:bodyPr wrap="square">
            <a:spAutoFit/>
          </a:bodyPr>
          <a:lstStyle/>
          <a:p>
            <a:r>
              <a:rPr lang="fr-FR" sz="4000" b="1" dirty="0">
                <a:ln>
                  <a:solidFill>
                    <a:sysClr val="windowText" lastClr="000000"/>
                  </a:solidFill>
                </a:ln>
                <a:solidFill>
                  <a:schemeClr val="bg1"/>
                </a:solidFill>
                <a:effectLst>
                  <a:glow rad="228600">
                    <a:schemeClr val="accent2">
                      <a:satMod val="175000"/>
                      <a:alpha val="40000"/>
                    </a:schemeClr>
                  </a:glow>
                </a:effectLst>
              </a:rPr>
              <a:t>La Ruée a définitivement changé le paysage du nord-ouest du Canada, notamment à travers l’essor des moyens de transports. Des villes comme Victoria, Vancouver et Edmonton doivent beaucoup de leur développement à la dernière grande Ruée. Le nord est ainsi devenu accessible et possible à conquérir.</a:t>
            </a:r>
          </a:p>
        </p:txBody>
      </p:sp>
    </p:spTree>
    <p:extLst>
      <p:ext uri="{BB962C8B-B14F-4D97-AF65-F5344CB8AC3E}">
        <p14:creationId xmlns:p14="http://schemas.microsoft.com/office/powerpoint/2010/main" val="3939564734"/>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3">
                                            <p:txEl>
                                              <p:pRg st="0" end="0"/>
                                            </p:txEl>
                                          </p:spTgt>
                                        </p:tgtEl>
                                        <p:attrNameLst>
                                          <p:attrName>style.visibility</p:attrName>
                                        </p:attrNameLst>
                                      </p:cBhvr>
                                      <p:to>
                                        <p:strVal val="visible"/>
                                      </p:to>
                                    </p:set>
                                    <p:anim calcmode="lin" valueType="num">
                                      <p:cBhvr>
                                        <p:cTn id="1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0" y="6538912"/>
            <a:ext cx="2743200" cy="365125"/>
          </a:xfrm>
        </p:spPr>
        <p:txBody>
          <a:bodyPr/>
          <a:lstStyle/>
          <a:p>
            <a:fld id="{B8399D53-D404-4BEC-BDB2-9BBE6FB5F966}" type="datetime1">
              <a:rPr lang="fr-FR" sz="2000" b="1" smtClean="0">
                <a:solidFill>
                  <a:schemeClr val="bg1"/>
                </a:solidFill>
              </a:rPr>
              <a:t>29/07/2021</a:t>
            </a:fld>
            <a:endParaRPr lang="fr-FR" sz="2000" b="1" dirty="0">
              <a:solidFill>
                <a:schemeClr val="bg1"/>
              </a:solidFill>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solidFill>
                  <a:srgbClr val="FF0000"/>
                </a:solidFill>
              </a:rPr>
              <a:t>PPS   Lande  2021</a:t>
            </a:r>
            <a:endParaRPr lang="fr-FR" sz="2000" b="1" dirty="0">
              <a:solidFill>
                <a:srgbClr val="FF0000"/>
              </a:solidFill>
            </a:endParaRPr>
          </a:p>
        </p:txBody>
      </p:sp>
      <p:sp>
        <p:nvSpPr>
          <p:cNvPr id="7" name="Espace réservé du numéro de diapositive 6"/>
          <p:cNvSpPr>
            <a:spLocks noGrp="1"/>
          </p:cNvSpPr>
          <p:nvPr>
            <p:ph type="sldNum" sz="quarter" idx="12"/>
          </p:nvPr>
        </p:nvSpPr>
        <p:spPr>
          <a:xfrm>
            <a:off x="8610600" y="6538912"/>
            <a:ext cx="2743200" cy="365125"/>
          </a:xfrm>
        </p:spPr>
        <p:txBody>
          <a:bodyPr/>
          <a:lstStyle/>
          <a:p>
            <a:fld id="{707C2F61-205E-4E06-9953-C7CAB22FA275}" type="slidenum">
              <a:rPr lang="fr-FR" sz="2000" b="1" smtClean="0">
                <a:solidFill>
                  <a:schemeClr val="bg1"/>
                </a:solidFill>
              </a:rPr>
              <a:t>23</a:t>
            </a:fld>
            <a:endParaRPr lang="fr-FR" sz="2000" b="1" dirty="0">
              <a:solidFill>
                <a:schemeClr val="bg1"/>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365"/>
          <a:stretch/>
        </p:blipFill>
        <p:spPr>
          <a:xfrm>
            <a:off x="1171575" y="273968"/>
            <a:ext cx="9772650" cy="6222648"/>
          </a:xfrm>
          <a:prstGeom prst="ellipse">
            <a:avLst/>
          </a:prstGeom>
          <a:ln w="190500" cap="rnd">
            <a:solidFill>
              <a:srgbClr val="92D05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543696163"/>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0" y="6538912"/>
            <a:ext cx="2743200" cy="365125"/>
          </a:xfrm>
        </p:spPr>
        <p:txBody>
          <a:bodyPr/>
          <a:lstStyle/>
          <a:p>
            <a:fld id="{B8399D53-D404-4BEC-BDB2-9BBE6FB5F966}" type="datetime1">
              <a:rPr lang="fr-FR" sz="2000" b="1" smtClean="0">
                <a:solidFill>
                  <a:schemeClr val="bg1"/>
                </a:solidFill>
              </a:rPr>
              <a:t>29/07/2021</a:t>
            </a:fld>
            <a:endParaRPr lang="fr-FR" sz="2000" b="1" dirty="0">
              <a:solidFill>
                <a:schemeClr val="bg1"/>
              </a:solidFill>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solidFill>
                  <a:srgbClr val="FF0000"/>
                </a:solidFill>
              </a:rPr>
              <a:t>PPS   Lande  2021</a:t>
            </a:r>
            <a:endParaRPr lang="fr-FR" sz="2000" b="1" dirty="0">
              <a:solidFill>
                <a:srgbClr val="FF0000"/>
              </a:solidFill>
            </a:endParaRPr>
          </a:p>
        </p:txBody>
      </p:sp>
      <p:sp>
        <p:nvSpPr>
          <p:cNvPr id="7" name="Espace réservé du numéro de diapositive 6"/>
          <p:cNvSpPr>
            <a:spLocks noGrp="1"/>
          </p:cNvSpPr>
          <p:nvPr>
            <p:ph type="sldNum" sz="quarter" idx="12"/>
          </p:nvPr>
        </p:nvSpPr>
        <p:spPr>
          <a:xfrm>
            <a:off x="8610600" y="6538912"/>
            <a:ext cx="2743200" cy="365125"/>
          </a:xfrm>
        </p:spPr>
        <p:txBody>
          <a:bodyPr/>
          <a:lstStyle/>
          <a:p>
            <a:fld id="{707C2F61-205E-4E06-9953-C7CAB22FA275}" type="slidenum">
              <a:rPr lang="fr-FR" sz="2000" b="1" smtClean="0">
                <a:solidFill>
                  <a:schemeClr val="bg1"/>
                </a:solidFill>
              </a:rPr>
              <a:t>24</a:t>
            </a:fld>
            <a:endParaRPr lang="fr-FR" sz="2000" b="1" dirty="0">
              <a:solidFill>
                <a:schemeClr val="bg1"/>
              </a:solidFill>
            </a:endParaRPr>
          </a:p>
        </p:txBody>
      </p:sp>
      <p:sp>
        <p:nvSpPr>
          <p:cNvPr id="3" name="Rectangle 2"/>
          <p:cNvSpPr/>
          <p:nvPr/>
        </p:nvSpPr>
        <p:spPr>
          <a:xfrm>
            <a:off x="1119187" y="352603"/>
            <a:ext cx="9953625" cy="6186309"/>
          </a:xfrm>
          <a:prstGeom prst="rect">
            <a:avLst/>
          </a:prstGeom>
        </p:spPr>
        <p:txBody>
          <a:bodyPr wrap="square">
            <a:spAutoFit/>
          </a:bodyPr>
          <a:lstStyle/>
          <a:p>
            <a:r>
              <a:rPr lang="fr-FR" sz="3600" b="1" dirty="0">
                <a:ln>
                  <a:solidFill>
                    <a:sysClr val="windowText" lastClr="000000"/>
                  </a:solidFill>
                </a:ln>
                <a:solidFill>
                  <a:schemeClr val="bg1"/>
                </a:solidFill>
                <a:effectLst>
                  <a:glow rad="228600">
                    <a:schemeClr val="accent2">
                      <a:satMod val="175000"/>
                      <a:alpha val="40000"/>
                    </a:schemeClr>
                  </a:glow>
                </a:effectLst>
              </a:rPr>
              <a:t>De nos jours, la Ruée est terminée mais l’extraction de l’or continue, et le voyage pour arriver à destination, bien que moins pénible, reste tout de même une aventure en soi</a:t>
            </a:r>
            <a:r>
              <a:rPr lang="fr-FR" sz="3600" b="1" dirty="0" smtClean="0">
                <a:ln>
                  <a:solidFill>
                    <a:sysClr val="windowText" lastClr="000000"/>
                  </a:solidFill>
                </a:ln>
                <a:solidFill>
                  <a:schemeClr val="bg1"/>
                </a:solidFill>
                <a:effectLst>
                  <a:glow rad="228600">
                    <a:schemeClr val="accent2">
                      <a:satMod val="175000"/>
                      <a:alpha val="40000"/>
                    </a:schemeClr>
                  </a:glow>
                </a:effectLst>
              </a:rPr>
              <a:t>.</a:t>
            </a:r>
            <a:endParaRPr lang="fr-FR" sz="3600" b="1" dirty="0">
              <a:ln>
                <a:solidFill>
                  <a:sysClr val="windowText" lastClr="000000"/>
                </a:solidFill>
              </a:ln>
              <a:solidFill>
                <a:schemeClr val="bg1"/>
              </a:solidFill>
              <a:effectLst>
                <a:glow rad="228600">
                  <a:schemeClr val="accent2">
                    <a:satMod val="175000"/>
                    <a:alpha val="40000"/>
                  </a:schemeClr>
                </a:glow>
              </a:effectLst>
            </a:endParaRPr>
          </a:p>
          <a:p>
            <a:r>
              <a:rPr lang="fr-FR" sz="3600" b="1" dirty="0">
                <a:ln>
                  <a:solidFill>
                    <a:sysClr val="windowText" lastClr="000000"/>
                  </a:solidFill>
                </a:ln>
                <a:solidFill>
                  <a:schemeClr val="bg1"/>
                </a:solidFill>
                <a:effectLst>
                  <a:glow rad="228600">
                    <a:schemeClr val="accent2">
                      <a:satMod val="175000"/>
                      <a:alpha val="40000"/>
                    </a:schemeClr>
                  </a:glow>
                </a:effectLst>
              </a:rPr>
              <a:t>Dawson City est une ville qui mélange art, culture, nature sauvage et histoire, dotée d’une population assez éclectique</a:t>
            </a:r>
            <a:r>
              <a:rPr lang="fr-FR" sz="3600" b="1" dirty="0" smtClean="0">
                <a:ln>
                  <a:solidFill>
                    <a:sysClr val="windowText" lastClr="000000"/>
                  </a:solidFill>
                </a:ln>
                <a:solidFill>
                  <a:schemeClr val="bg1"/>
                </a:solidFill>
                <a:effectLst>
                  <a:glow rad="228600">
                    <a:schemeClr val="accent2">
                      <a:satMod val="175000"/>
                      <a:alpha val="40000"/>
                    </a:schemeClr>
                  </a:glow>
                </a:effectLst>
              </a:rPr>
              <a:t>.</a:t>
            </a:r>
            <a:endParaRPr lang="fr-FR" sz="3600" b="1" dirty="0">
              <a:ln>
                <a:solidFill>
                  <a:sysClr val="windowText" lastClr="000000"/>
                </a:solidFill>
              </a:ln>
              <a:solidFill>
                <a:schemeClr val="bg1"/>
              </a:solidFill>
              <a:effectLst>
                <a:glow rad="228600">
                  <a:schemeClr val="accent2">
                    <a:satMod val="175000"/>
                    <a:alpha val="40000"/>
                  </a:schemeClr>
                </a:glow>
              </a:effectLst>
            </a:endParaRPr>
          </a:p>
          <a:p>
            <a:r>
              <a:rPr lang="fr-FR" sz="3600" b="1" dirty="0">
                <a:ln>
                  <a:solidFill>
                    <a:sysClr val="windowText" lastClr="000000"/>
                  </a:solidFill>
                </a:ln>
                <a:solidFill>
                  <a:schemeClr val="bg1"/>
                </a:solidFill>
                <a:effectLst>
                  <a:glow rad="228600">
                    <a:schemeClr val="accent2">
                      <a:satMod val="175000"/>
                      <a:alpha val="40000"/>
                    </a:schemeClr>
                  </a:glow>
                </a:effectLst>
              </a:rPr>
              <a:t>Les principales sources économiques de Dawson City sont le tourisme et les mines d’or. On compte d’ailleurs environ 80 petites mines familiales encore en exploitation au Klondike.</a:t>
            </a:r>
          </a:p>
        </p:txBody>
      </p:sp>
    </p:spTree>
    <p:extLst>
      <p:ext uri="{BB962C8B-B14F-4D97-AF65-F5344CB8AC3E}">
        <p14:creationId xmlns:p14="http://schemas.microsoft.com/office/powerpoint/2010/main" val="1853561187"/>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3">
                                            <p:txEl>
                                              <p:pRg st="0" end="0"/>
                                            </p:txEl>
                                          </p:spTgt>
                                        </p:tgtEl>
                                        <p:attrNameLst>
                                          <p:attrName>style.visibility</p:attrName>
                                        </p:attrNameLst>
                                      </p:cBhvr>
                                      <p:to>
                                        <p:strVal val="visible"/>
                                      </p:to>
                                    </p:set>
                                    <p:anim calcmode="lin" valueType="num">
                                      <p:cBhvr>
                                        <p:cTn id="1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3">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3">
                                            <p:txEl>
                                              <p:pRg st="1" end="1"/>
                                            </p:txEl>
                                          </p:spTgt>
                                        </p:tgtEl>
                                        <p:attrNameLst>
                                          <p:attrName>style.visibility</p:attrName>
                                        </p:attrNameLst>
                                      </p:cBhvr>
                                      <p:to>
                                        <p:strVal val="visible"/>
                                      </p:to>
                                    </p:set>
                                    <p:anim calcmode="lin" valueType="num">
                                      <p:cBhvr>
                                        <p:cTn id="25"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27"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3">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nodeType="clickEffect">
                                  <p:stCondLst>
                                    <p:cond delay="0"/>
                                  </p:stCondLst>
                                  <p:iterate type="lt">
                                    <p:tmPct val="10000"/>
                                  </p:iterate>
                                  <p:childTnLst>
                                    <p:set>
                                      <p:cBhvr>
                                        <p:cTn id="33" dur="1" fill="hold">
                                          <p:stCondLst>
                                            <p:cond delay="0"/>
                                          </p:stCondLst>
                                        </p:cTn>
                                        <p:tgtEl>
                                          <p:spTgt spid="3">
                                            <p:txEl>
                                              <p:pRg st="2" end="2"/>
                                            </p:txEl>
                                          </p:spTgt>
                                        </p:tgtEl>
                                        <p:attrNameLst>
                                          <p:attrName>style.visibility</p:attrName>
                                        </p:attrNameLst>
                                      </p:cBhvr>
                                      <p:to>
                                        <p:strVal val="visible"/>
                                      </p:to>
                                    </p:set>
                                    <p:anim calcmode="lin" valueType="num">
                                      <p:cBhvr>
                                        <p:cTn id="34" dur="50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36" dur="50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52500" y="0"/>
            <a:ext cx="10287000" cy="6858000"/>
          </a:xfrm>
          <a:prstGeom prst="ellipse">
            <a:avLst/>
          </a:prstGeom>
          <a:ln w="190500" cap="rnd">
            <a:solidFill>
              <a:schemeClr val="tx1">
                <a:lumMod val="95000"/>
                <a:lumOff val="5000"/>
              </a:schemeClr>
            </a:solidFill>
            <a:prstDash val="solid"/>
          </a:ln>
          <a:effectLst>
            <a:glow rad="228600">
              <a:schemeClr val="accent2">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5" name="Espace réservé de la date 4"/>
          <p:cNvSpPr>
            <a:spLocks noGrp="1"/>
          </p:cNvSpPr>
          <p:nvPr>
            <p:ph type="dt" sz="half" idx="10"/>
          </p:nvPr>
        </p:nvSpPr>
        <p:spPr>
          <a:xfrm>
            <a:off x="0" y="6538912"/>
            <a:ext cx="2743200" cy="365125"/>
          </a:xfrm>
        </p:spPr>
        <p:txBody>
          <a:bodyPr/>
          <a:lstStyle/>
          <a:p>
            <a:fld id="{B8399D53-D404-4BEC-BDB2-9BBE6FB5F966}" type="datetime1">
              <a:rPr lang="fr-FR" sz="2000" b="1" smtClean="0">
                <a:solidFill>
                  <a:schemeClr val="bg1"/>
                </a:solidFill>
              </a:rPr>
              <a:t>29/07/2021</a:t>
            </a:fld>
            <a:endParaRPr lang="fr-FR" sz="2000" b="1" dirty="0">
              <a:solidFill>
                <a:schemeClr val="bg1"/>
              </a:solidFill>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solidFill>
                  <a:srgbClr val="FF0000"/>
                </a:solidFill>
              </a:rPr>
              <a:t>PPS   Lande  2021</a:t>
            </a:r>
            <a:endParaRPr lang="fr-FR" sz="2000" b="1" dirty="0">
              <a:solidFill>
                <a:srgbClr val="FF0000"/>
              </a:solidFill>
            </a:endParaRPr>
          </a:p>
        </p:txBody>
      </p:sp>
      <p:sp>
        <p:nvSpPr>
          <p:cNvPr id="7" name="Espace réservé du numéro de diapositive 6"/>
          <p:cNvSpPr>
            <a:spLocks noGrp="1"/>
          </p:cNvSpPr>
          <p:nvPr>
            <p:ph type="sldNum" sz="quarter" idx="12"/>
          </p:nvPr>
        </p:nvSpPr>
        <p:spPr>
          <a:xfrm>
            <a:off x="8610600" y="6538912"/>
            <a:ext cx="2743200" cy="365125"/>
          </a:xfrm>
        </p:spPr>
        <p:txBody>
          <a:bodyPr/>
          <a:lstStyle/>
          <a:p>
            <a:fld id="{707C2F61-205E-4E06-9953-C7CAB22FA275}" type="slidenum">
              <a:rPr lang="fr-FR" sz="2000" b="1" smtClean="0">
                <a:solidFill>
                  <a:schemeClr val="bg1"/>
                </a:solidFill>
              </a:rPr>
              <a:t>25</a:t>
            </a:fld>
            <a:endParaRPr lang="fr-FR" sz="2000" b="1" dirty="0">
              <a:solidFill>
                <a:schemeClr val="bg1"/>
              </a:solidFill>
            </a:endParaRPr>
          </a:p>
        </p:txBody>
      </p:sp>
    </p:spTree>
    <p:extLst>
      <p:ext uri="{BB962C8B-B14F-4D97-AF65-F5344CB8AC3E}">
        <p14:creationId xmlns:p14="http://schemas.microsoft.com/office/powerpoint/2010/main" val="1804532603"/>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2000"/>
                                        <p:tgtEl>
                                          <p:spTgt spid="3"/>
                                        </p:tgtEl>
                                      </p:cBhvr>
                                    </p:animEffect>
                                    <p:anim calcmode="lin" valueType="num">
                                      <p:cBhvr>
                                        <p:cTn id="17" dur="2000" fill="hold"/>
                                        <p:tgtEl>
                                          <p:spTgt spid="3"/>
                                        </p:tgtEl>
                                        <p:attrNameLst>
                                          <p:attrName>ppt_w</p:attrName>
                                        </p:attrNameLst>
                                      </p:cBhvr>
                                      <p:tavLst>
                                        <p:tav tm="0" fmla="#ppt_w*sin(2.5*pi*$)">
                                          <p:val>
                                            <p:fltVal val="0"/>
                                          </p:val>
                                        </p:tav>
                                        <p:tav tm="100000">
                                          <p:val>
                                            <p:fltVal val="1"/>
                                          </p:val>
                                        </p:tav>
                                      </p:tavLst>
                                    </p:anim>
                                    <p:anim calcmode="lin" valueType="num">
                                      <p:cBhvr>
                                        <p:cTn id="18"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56441" y="0"/>
            <a:ext cx="10479117" cy="6858000"/>
          </a:xfrm>
          <a:prstGeom prst="ellipse">
            <a:avLst/>
          </a:prstGeom>
          <a:ln w="190500" cap="rnd">
            <a:solidFill>
              <a:schemeClr val="tx1">
                <a:lumMod val="95000"/>
                <a:lumOff val="5000"/>
              </a:schemeClr>
            </a:solidFill>
            <a:prstDash val="solid"/>
          </a:ln>
          <a:effectLst>
            <a:glow rad="228600">
              <a:schemeClr val="accent2">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4" name="Rectangle 3"/>
          <p:cNvSpPr/>
          <p:nvPr/>
        </p:nvSpPr>
        <p:spPr>
          <a:xfrm>
            <a:off x="3329857" y="1351508"/>
            <a:ext cx="5532284" cy="4154984"/>
          </a:xfrm>
          <a:prstGeom prst="rect">
            <a:avLst/>
          </a:prstGeom>
          <a:noFill/>
        </p:spPr>
        <p:txBody>
          <a:bodyPr wrap="none" lIns="91440" tIns="45720" rIns="91440" bIns="45720">
            <a:spAutoFit/>
          </a:bodyPr>
          <a:lstStyle/>
          <a:p>
            <a:pPr algn="ctr"/>
            <a:r>
              <a:rPr lang="fr-FR" sz="8800" b="1" spc="50" dirty="0" smtClean="0">
                <a:ln w="0">
                  <a:solidFill>
                    <a:schemeClr val="accent2">
                      <a:lumMod val="50000"/>
                    </a:schemeClr>
                  </a:solidFill>
                </a:ln>
                <a:solidFill>
                  <a:schemeClr val="bg2"/>
                </a:solidFill>
                <a:effectLst>
                  <a:glow rad="228600">
                    <a:schemeClr val="accent2">
                      <a:satMod val="175000"/>
                      <a:alpha val="40000"/>
                    </a:schemeClr>
                  </a:glow>
                  <a:innerShdw blurRad="63500" dist="50800" dir="13500000">
                    <a:srgbClr val="000000">
                      <a:alpha val="50000"/>
                    </a:srgbClr>
                  </a:innerShdw>
                </a:effectLst>
              </a:rPr>
              <a:t>C’était</a:t>
            </a:r>
          </a:p>
          <a:p>
            <a:pPr algn="ctr"/>
            <a:r>
              <a:rPr lang="fr-FR" sz="8800" b="1" spc="50" dirty="0" smtClean="0">
                <a:ln w="0">
                  <a:solidFill>
                    <a:schemeClr val="accent2">
                      <a:lumMod val="50000"/>
                    </a:schemeClr>
                  </a:solidFill>
                </a:ln>
                <a:solidFill>
                  <a:schemeClr val="bg2"/>
                </a:solidFill>
                <a:effectLst>
                  <a:glow rad="228600">
                    <a:schemeClr val="accent2">
                      <a:satMod val="175000"/>
                      <a:alpha val="40000"/>
                    </a:schemeClr>
                  </a:glow>
                  <a:innerShdw blurRad="63500" dist="50800" dir="13500000">
                    <a:srgbClr val="000000">
                      <a:alpha val="50000"/>
                    </a:srgbClr>
                  </a:innerShdw>
                </a:effectLst>
              </a:rPr>
              <a:t>A</a:t>
            </a:r>
            <a:r>
              <a:rPr lang="fr-FR" sz="8800" b="1" cap="none" spc="50" dirty="0" smtClean="0">
                <a:ln w="0">
                  <a:solidFill>
                    <a:schemeClr val="accent2">
                      <a:lumMod val="50000"/>
                    </a:schemeClr>
                  </a:solidFill>
                </a:ln>
                <a:solidFill>
                  <a:schemeClr val="bg2"/>
                </a:solidFill>
                <a:effectLst>
                  <a:glow rad="228600">
                    <a:schemeClr val="accent2">
                      <a:satMod val="175000"/>
                      <a:alpha val="40000"/>
                    </a:schemeClr>
                  </a:glow>
                  <a:innerShdw blurRad="63500" dist="50800" dir="13500000">
                    <a:srgbClr val="000000">
                      <a:alpha val="50000"/>
                    </a:srgbClr>
                  </a:innerShdw>
                </a:effectLst>
              </a:rPr>
              <a:t>u Canada </a:t>
            </a:r>
          </a:p>
          <a:p>
            <a:pPr algn="ctr"/>
            <a:r>
              <a:rPr lang="fr-FR" sz="8800" b="1" spc="50" dirty="0" err="1" smtClean="0">
                <a:ln w="0">
                  <a:solidFill>
                    <a:schemeClr val="accent2">
                      <a:lumMod val="50000"/>
                    </a:schemeClr>
                  </a:solidFill>
                </a:ln>
                <a:solidFill>
                  <a:schemeClr val="bg2"/>
                </a:solidFill>
                <a:effectLst>
                  <a:glow rad="228600">
                    <a:schemeClr val="accent2">
                      <a:satMod val="175000"/>
                      <a:alpha val="40000"/>
                    </a:schemeClr>
                  </a:glow>
                  <a:innerShdw blurRad="63500" dist="50800" dir="13500000">
                    <a:srgbClr val="000000">
                      <a:alpha val="50000"/>
                    </a:srgbClr>
                  </a:innerShdw>
                </a:effectLst>
              </a:rPr>
              <a:t>Dawsons</a:t>
            </a:r>
            <a:endParaRPr lang="fr-FR" sz="8800" b="1" cap="none" spc="50" dirty="0">
              <a:ln w="0">
                <a:solidFill>
                  <a:schemeClr val="accent2">
                    <a:lumMod val="50000"/>
                  </a:schemeClr>
                </a:solidFill>
              </a:ln>
              <a:solidFill>
                <a:schemeClr val="bg2"/>
              </a:solidFill>
              <a:effectLst>
                <a:glow rad="228600">
                  <a:schemeClr val="accent2">
                    <a:satMod val="175000"/>
                    <a:alpha val="40000"/>
                  </a:schemeClr>
                </a:glow>
                <a:innerShdw blurRad="63500" dist="50800" dir="13500000">
                  <a:srgbClr val="000000">
                    <a:alpha val="50000"/>
                  </a:srgbClr>
                </a:innerShdw>
              </a:effectLst>
            </a:endParaRPr>
          </a:p>
        </p:txBody>
      </p:sp>
      <p:sp>
        <p:nvSpPr>
          <p:cNvPr id="5" name="Espace réservé de la date 4"/>
          <p:cNvSpPr>
            <a:spLocks noGrp="1"/>
          </p:cNvSpPr>
          <p:nvPr>
            <p:ph type="dt" sz="half" idx="10"/>
          </p:nvPr>
        </p:nvSpPr>
        <p:spPr>
          <a:xfrm>
            <a:off x="0" y="6538912"/>
            <a:ext cx="2743200" cy="365125"/>
          </a:xfrm>
        </p:spPr>
        <p:txBody>
          <a:bodyPr/>
          <a:lstStyle/>
          <a:p>
            <a:fld id="{B8399D53-D404-4BEC-BDB2-9BBE6FB5F966}" type="datetime1">
              <a:rPr lang="fr-FR" sz="2000" b="1" smtClean="0">
                <a:solidFill>
                  <a:schemeClr val="bg1"/>
                </a:solidFill>
              </a:rPr>
              <a:t>29/07/2021</a:t>
            </a:fld>
            <a:endParaRPr lang="fr-FR" sz="2000" b="1" dirty="0">
              <a:solidFill>
                <a:schemeClr val="bg1"/>
              </a:solidFill>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solidFill>
                  <a:srgbClr val="FF0000"/>
                </a:solidFill>
              </a:rPr>
              <a:t>PPS   Lande  2021</a:t>
            </a:r>
            <a:endParaRPr lang="fr-FR" sz="2000" b="1" dirty="0">
              <a:solidFill>
                <a:srgbClr val="FF0000"/>
              </a:solidFill>
            </a:endParaRPr>
          </a:p>
        </p:txBody>
      </p:sp>
      <p:sp>
        <p:nvSpPr>
          <p:cNvPr id="7" name="Espace réservé du numéro de diapositive 6"/>
          <p:cNvSpPr>
            <a:spLocks noGrp="1"/>
          </p:cNvSpPr>
          <p:nvPr>
            <p:ph type="sldNum" sz="quarter" idx="12"/>
          </p:nvPr>
        </p:nvSpPr>
        <p:spPr>
          <a:xfrm>
            <a:off x="8610600" y="6538912"/>
            <a:ext cx="2743200" cy="365125"/>
          </a:xfrm>
        </p:spPr>
        <p:txBody>
          <a:bodyPr/>
          <a:lstStyle/>
          <a:p>
            <a:fld id="{707C2F61-205E-4E06-9953-C7CAB22FA275}" type="slidenum">
              <a:rPr lang="fr-FR" sz="2000" b="1" smtClean="0">
                <a:solidFill>
                  <a:schemeClr val="bg1"/>
                </a:solidFill>
              </a:rPr>
              <a:t>26</a:t>
            </a:fld>
            <a:endParaRPr lang="fr-FR" sz="2000" b="1" dirty="0">
              <a:solidFill>
                <a:schemeClr val="bg1"/>
              </a:solidFill>
            </a:endParaRPr>
          </a:p>
        </p:txBody>
      </p:sp>
    </p:spTree>
    <p:extLst>
      <p:ext uri="{BB962C8B-B14F-4D97-AF65-F5344CB8AC3E}">
        <p14:creationId xmlns:p14="http://schemas.microsoft.com/office/powerpoint/2010/main" val="4289934831"/>
      </p:ext>
    </p:extLst>
  </p:cSld>
  <p:clrMapOvr>
    <a:masterClrMapping/>
  </p:clrMapOvr>
  <mc:AlternateContent xmlns:mc="http://schemas.openxmlformats.org/markup-compatibility/2006" xmlns:p14="http://schemas.microsoft.com/office/powerpoint/2010/main">
    <mc:Choice Requires="p14">
      <p:transition spd="slow" p14:dur="300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2000"/>
                                        <p:tgtEl>
                                          <p:spTgt spid="8"/>
                                        </p:tgtEl>
                                      </p:cBhvr>
                                    </p:animEffect>
                                    <p:anim calcmode="lin" valueType="num">
                                      <p:cBhvr>
                                        <p:cTn id="17" dur="2000" fill="hold"/>
                                        <p:tgtEl>
                                          <p:spTgt spid="8"/>
                                        </p:tgtEl>
                                        <p:attrNameLst>
                                          <p:attrName>ppt_w</p:attrName>
                                        </p:attrNameLst>
                                      </p:cBhvr>
                                      <p:tavLst>
                                        <p:tav tm="0" fmla="#ppt_w*sin(2.5*pi*$)">
                                          <p:val>
                                            <p:fltVal val="0"/>
                                          </p:val>
                                        </p:tav>
                                        <p:tav tm="100000">
                                          <p:val>
                                            <p:fltVal val="1"/>
                                          </p:val>
                                        </p:tav>
                                      </p:tavLst>
                                    </p:anim>
                                    <p:anim calcmode="lin" valueType="num">
                                      <p:cBhvr>
                                        <p:cTn id="18"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4">
                                            <p:txEl>
                                              <p:pRg st="0" end="0"/>
                                            </p:txEl>
                                          </p:spTgt>
                                        </p:tgtEl>
                                        <p:attrNameLst>
                                          <p:attrName>style.visibility</p:attrName>
                                        </p:attrNameLst>
                                      </p:cBhvr>
                                      <p:to>
                                        <p:strVal val="visible"/>
                                      </p:to>
                                    </p:set>
                                    <p:set>
                                      <p:cBhvr>
                                        <p:cTn id="23" dur="455" fill="hold">
                                          <p:stCondLst>
                                            <p:cond delay="0"/>
                                          </p:stCondLst>
                                        </p:cTn>
                                        <p:tgtEl>
                                          <p:spTgt spid="4">
                                            <p:txEl>
                                              <p:pRg st="0" end="0"/>
                                            </p:txEl>
                                          </p:spTgt>
                                        </p:tgtEl>
                                        <p:attrNameLst>
                                          <p:attrName>style.rotation</p:attrName>
                                        </p:attrNameLst>
                                      </p:cBhvr>
                                      <p:to>
                                        <p:strVal val="-45.0"/>
                                      </p:to>
                                    </p:set>
                                    <p:anim calcmode="lin" valueType="num">
                                      <p:cBhvr>
                                        <p:cTn id="24"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8" presetClass="entr" presetSubtype="0" accel="50000" fill="hold" nodeType="clickEffect">
                                  <p:stCondLst>
                                    <p:cond delay="0"/>
                                  </p:stCondLst>
                                  <p:iterate type="lt">
                                    <p:tmPct val="50000"/>
                                  </p:iterate>
                                  <p:childTnLst>
                                    <p:set>
                                      <p:cBhvr>
                                        <p:cTn id="31" dur="1" fill="hold">
                                          <p:stCondLst>
                                            <p:cond delay="0"/>
                                          </p:stCondLst>
                                        </p:cTn>
                                        <p:tgtEl>
                                          <p:spTgt spid="4">
                                            <p:txEl>
                                              <p:pRg st="1" end="1"/>
                                            </p:txEl>
                                          </p:spTgt>
                                        </p:tgtEl>
                                        <p:attrNameLst>
                                          <p:attrName>style.visibility</p:attrName>
                                        </p:attrNameLst>
                                      </p:cBhvr>
                                      <p:to>
                                        <p:strVal val="visible"/>
                                      </p:to>
                                    </p:set>
                                    <p:set>
                                      <p:cBhvr>
                                        <p:cTn id="32" dur="455" fill="hold">
                                          <p:stCondLst>
                                            <p:cond delay="0"/>
                                          </p:stCondLst>
                                        </p:cTn>
                                        <p:tgtEl>
                                          <p:spTgt spid="4">
                                            <p:txEl>
                                              <p:pRg st="1" end="1"/>
                                            </p:txEl>
                                          </p:spTgt>
                                        </p:tgtEl>
                                        <p:attrNameLst>
                                          <p:attrName>style.rotation</p:attrName>
                                        </p:attrNameLst>
                                      </p:cBhvr>
                                      <p:to>
                                        <p:strVal val="-45.0"/>
                                      </p:to>
                                    </p:set>
                                    <p:anim calcmode="lin" valueType="num">
                                      <p:cBhvr>
                                        <p:cTn id="33" dur="455" fill="hold">
                                          <p:stCondLst>
                                            <p:cond delay="455"/>
                                          </p:stCondLst>
                                        </p:cTn>
                                        <p:tgtEl>
                                          <p:spTgt spid="4">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4" dur="455" fill="hold">
                                          <p:stCondLst>
                                            <p:cond delay="0"/>
                                          </p:stCondLst>
                                        </p:cTn>
                                        <p:tgtEl>
                                          <p:spTgt spid="4">
                                            <p:txEl>
                                              <p:pRg st="1" end="1"/>
                                            </p:txEl>
                                          </p:spTgt>
                                        </p:tgtEl>
                                        <p:attrNameLst>
                                          <p:attrName>ppt_y</p:attrName>
                                        </p:attrNameLst>
                                      </p:cBhvr>
                                      <p:tavLst>
                                        <p:tav tm="0">
                                          <p:val>
                                            <p:strVal val="#ppt_y-1"/>
                                          </p:val>
                                        </p:tav>
                                        <p:tav tm="100000">
                                          <p:val>
                                            <p:strVal val="#ppt_y-(0.354*#ppt_w-0.172*#ppt_h)"/>
                                          </p:val>
                                        </p:tav>
                                      </p:tavLst>
                                    </p:anim>
                                    <p:anim calcmode="lin" valueType="num">
                                      <p:cBhvr>
                                        <p:cTn id="35" dur="156" decel="50000" autoRev="1" fill="hold">
                                          <p:stCondLst>
                                            <p:cond delay="455"/>
                                          </p:stCondLst>
                                        </p:cTn>
                                        <p:tgtEl>
                                          <p:spTgt spid="4">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6" dur="136" fill="hold">
                                          <p:stCondLst>
                                            <p:cond delay="864"/>
                                          </p:stCondLst>
                                        </p:cTn>
                                        <p:tgtEl>
                                          <p:spTgt spid="4">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38" presetClass="entr" presetSubtype="0" accel="50000" fill="hold" nodeType="clickEffect">
                                  <p:stCondLst>
                                    <p:cond delay="0"/>
                                  </p:stCondLst>
                                  <p:iterate type="lt">
                                    <p:tmPct val="50000"/>
                                  </p:iterate>
                                  <p:childTnLst>
                                    <p:set>
                                      <p:cBhvr>
                                        <p:cTn id="40" dur="1" fill="hold">
                                          <p:stCondLst>
                                            <p:cond delay="0"/>
                                          </p:stCondLst>
                                        </p:cTn>
                                        <p:tgtEl>
                                          <p:spTgt spid="4">
                                            <p:txEl>
                                              <p:pRg st="2" end="2"/>
                                            </p:txEl>
                                          </p:spTgt>
                                        </p:tgtEl>
                                        <p:attrNameLst>
                                          <p:attrName>style.visibility</p:attrName>
                                        </p:attrNameLst>
                                      </p:cBhvr>
                                      <p:to>
                                        <p:strVal val="visible"/>
                                      </p:to>
                                    </p:set>
                                    <p:set>
                                      <p:cBhvr>
                                        <p:cTn id="41" dur="455" fill="hold">
                                          <p:stCondLst>
                                            <p:cond delay="0"/>
                                          </p:stCondLst>
                                        </p:cTn>
                                        <p:tgtEl>
                                          <p:spTgt spid="4">
                                            <p:txEl>
                                              <p:pRg st="2" end="2"/>
                                            </p:txEl>
                                          </p:spTgt>
                                        </p:tgtEl>
                                        <p:attrNameLst>
                                          <p:attrName>style.rotation</p:attrName>
                                        </p:attrNameLst>
                                      </p:cBhvr>
                                      <p:to>
                                        <p:strVal val="-45.0"/>
                                      </p:to>
                                    </p:set>
                                    <p:anim calcmode="lin" valueType="num">
                                      <p:cBhvr>
                                        <p:cTn id="42" dur="455" fill="hold">
                                          <p:stCondLst>
                                            <p:cond delay="455"/>
                                          </p:stCondLst>
                                        </p:cTn>
                                        <p:tgtEl>
                                          <p:spTgt spid="4">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3" dur="455" fill="hold">
                                          <p:stCondLst>
                                            <p:cond delay="0"/>
                                          </p:stCondLst>
                                        </p:cTn>
                                        <p:tgtEl>
                                          <p:spTgt spid="4">
                                            <p:txEl>
                                              <p:pRg st="2" end="2"/>
                                            </p:txEl>
                                          </p:spTgt>
                                        </p:tgtEl>
                                        <p:attrNameLst>
                                          <p:attrName>ppt_y</p:attrName>
                                        </p:attrNameLst>
                                      </p:cBhvr>
                                      <p:tavLst>
                                        <p:tav tm="0">
                                          <p:val>
                                            <p:strVal val="#ppt_y-1"/>
                                          </p:val>
                                        </p:tav>
                                        <p:tav tm="100000">
                                          <p:val>
                                            <p:strVal val="#ppt_y-(0.354*#ppt_w-0.172*#ppt_h)"/>
                                          </p:val>
                                        </p:tav>
                                      </p:tavLst>
                                    </p:anim>
                                    <p:anim calcmode="lin" valueType="num">
                                      <p:cBhvr>
                                        <p:cTn id="44" dur="156" decel="50000" autoRev="1" fill="hold">
                                          <p:stCondLst>
                                            <p:cond delay="455"/>
                                          </p:stCondLst>
                                        </p:cTn>
                                        <p:tgtEl>
                                          <p:spTgt spid="4">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5" dur="136" fill="hold">
                                          <p:stCondLst>
                                            <p:cond delay="864"/>
                                          </p:stCondLst>
                                        </p:cTn>
                                        <p:tgtEl>
                                          <p:spTgt spid="4">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182</TotalTime>
  <Words>997</Words>
  <Application>Microsoft Office PowerPoint</Application>
  <PresentationFormat>Grand écran</PresentationFormat>
  <Paragraphs>128</Paragraphs>
  <Slides>26</Slides>
  <Notes>26</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26</vt:i4>
      </vt:variant>
    </vt:vector>
  </HeadingPairs>
  <TitlesOfParts>
    <vt:vector size="30"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28</cp:revision>
  <dcterms:created xsi:type="dcterms:W3CDTF">2021-07-29T12:00:57Z</dcterms:created>
  <dcterms:modified xsi:type="dcterms:W3CDTF">2021-07-29T16:51:45Z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