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0" r:id="rId3"/>
    <p:sldId id="258" r:id="rId4"/>
    <p:sldId id="262" r:id="rId5"/>
    <p:sldId id="257" r:id="rId6"/>
    <p:sldId id="265" r:id="rId7"/>
    <p:sldId id="259" r:id="rId8"/>
    <p:sldId id="261" r:id="rId9"/>
    <p:sldId id="264" r:id="rId10"/>
    <p:sldId id="263" r:id="rId11"/>
    <p:sldId id="266" r:id="rId12"/>
    <p:sldId id="267" r:id="rId13"/>
    <p:sldId id="268" r:id="rId14"/>
    <p:sldId id="269" r:id="rId15"/>
    <p:sldId id="281" r:id="rId16"/>
    <p:sldId id="271" r:id="rId17"/>
    <p:sldId id="273" r:id="rId18"/>
    <p:sldId id="270" r:id="rId19"/>
    <p:sldId id="275" r:id="rId20"/>
    <p:sldId id="280" r:id="rId21"/>
    <p:sldId id="276" r:id="rId22"/>
    <p:sldId id="274" r:id="rId23"/>
    <p:sldId id="277" r:id="rId24"/>
    <p:sldId id="279" r:id="rId25"/>
    <p:sldId id="278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WjpbauQbao3LoVHqAe/1g==" hashData="LLRk9ywitNbu5TXglng8g7EhOVtx5FOsHLkNAm1nneBaY/343EswEbVbDxAQyidf1tdwXxXGPagw7574ZoJA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91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8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7FA6E0-ECB6-4452-83CB-00E7E19A9963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6A10E7-BAC2-40B4-B7B0-77680CCED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1530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643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658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814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6098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00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1114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2694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6538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8419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353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1219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1445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0511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19084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4440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29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5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2084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5325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259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8584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6500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6556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0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109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DBE0-6A0C-453A-99F6-3DE6B2E35C1C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23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BE87-59B7-4F9B-BC52-25C3B95D1CAF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14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6A96-DE73-4202-9A43-510614A7FA70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96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4817-4F14-4546-AD8E-BEC92E359F98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903F-6B95-42BD-BB4D-14821DC467F4}" type="datetime1">
              <a:rPr lang="fr-FR" smtClean="0"/>
              <a:t>29/07/2021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52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BE36-10C7-48D9-95B6-04A3A1D6EC02}" type="datetime1">
              <a:rPr lang="fr-FR" smtClean="0"/>
              <a:t>29/07/2021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63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278D7-2FA0-4E3E-8C8F-E2DDBCBDBFF5}" type="datetime1">
              <a:rPr lang="fr-FR" smtClean="0"/>
              <a:t>29/07/2021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29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ED98C-DBBF-4589-9323-382A99C265D5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70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344DA-0556-43AE-B552-8A5476C035E3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67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62DB5-B34B-4D98-A2DF-6D30129700DF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88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A65F9-D750-4491-9D15-8DEA178E5EAD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19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chemeClr val="accent6">
                <a:lumMod val="75000"/>
              </a:schemeClr>
            </a:gs>
            <a:gs pos="57000">
              <a:schemeClr val="accent4">
                <a:lumMod val="60000"/>
                <a:lumOff val="40000"/>
              </a:schemeClr>
            </a:gs>
            <a:gs pos="73000">
              <a:schemeClr val="accent2">
                <a:lumMod val="40000"/>
                <a:lumOff val="60000"/>
              </a:schemeClr>
            </a:gs>
            <a:gs pos="83000">
              <a:schemeClr val="accent2">
                <a:lumMod val="60000"/>
                <a:lumOff val="40000"/>
              </a:schemeClr>
            </a:gs>
            <a:gs pos="89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45416-D529-44DD-967E-AD6A5A69086C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85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441" y="0"/>
            <a:ext cx="10479117" cy="685800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477879" y="2028616"/>
            <a:ext cx="92362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 Canada </a:t>
            </a:r>
          </a:p>
          <a:p>
            <a:pPr algn="ctr"/>
            <a:r>
              <a:rPr lang="fr-FR" sz="8800" b="1" cap="none" spc="50" dirty="0" err="1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Carcross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8800" b="1" cap="none" spc="50" dirty="0" err="1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Yucon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N°4</a:t>
            </a:r>
            <a:endParaRPr lang="fr-FR" sz="88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80367" y="651773"/>
            <a:ext cx="8831265" cy="51918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Chanson Canadienne Coluche</a:t>
            </a:r>
            <a:endParaRPr lang="fr-FR" sz="54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616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  <p:sndAc>
          <p:stSnd>
            <p:snd r:embed="rId3" name="Coluche - Chanson Canadienne.wav"/>
          </p:stSnd>
        </p:sndAc>
      </p:transition>
    </mc:Choice>
    <mc:Fallback xmlns="">
      <p:transition spd="slow" advTm="15000">
        <p:wedge/>
        <p:sndAc>
          <p:stSnd>
            <p:snd r:embed="rId5" name="Coluche - Chanson Canadie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9687" y="797510"/>
            <a:ext cx="95726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Situées dans le vaste parc provincial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Spruce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Woods (300 km²), à environ 200 km à l'ouest de Winnipeg, la capitale de la province du Manitoba, ces dunes sont les derniers vestiges non végétalisés qui restent du delta de la rivière Assiniboine. </a:t>
            </a:r>
            <a:endParaRPr lang="fr-FR" sz="4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267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261937"/>
            <a:ext cx="9753600" cy="6334125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657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59806" y="674400"/>
            <a:ext cx="76723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originellement connue sous le nom de Caribou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Crossing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est une municipalité incorporée du Yukon au Canada. La population est de 431 habitants (juin 2008). C'est le territoire des Premières nations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Tagish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8096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9685"/>
          <a:stretch/>
        </p:blipFill>
        <p:spPr>
          <a:xfrm>
            <a:off x="1195387" y="337714"/>
            <a:ext cx="9801225" cy="6182571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6669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1690062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 village de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au sud de Whitehorse attire de plus en plus de visiteurs, étrangers comme Yukonnais.</a:t>
            </a:r>
          </a:p>
        </p:txBody>
      </p:sp>
    </p:spTree>
    <p:extLst>
      <p:ext uri="{BB962C8B-B14F-4D97-AF65-F5344CB8AC3E}">
        <p14:creationId xmlns:p14="http://schemas.microsoft.com/office/powerpoint/2010/main" val="423099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8268" y="210996"/>
            <a:ext cx="9415463" cy="6281879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2402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867072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Situé à une centaine de kilomètres au sud de Whitehorse, le village de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est aussi facilement accessible par les résidents de la capitale.</a:t>
            </a:r>
          </a:p>
        </p:txBody>
      </p:sp>
    </p:spTree>
    <p:extLst>
      <p:ext uri="{BB962C8B-B14F-4D97-AF65-F5344CB8AC3E}">
        <p14:creationId xmlns:p14="http://schemas.microsoft.com/office/powerpoint/2010/main" val="337139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84" b="7093"/>
          <a:stretch/>
        </p:blipFill>
        <p:spPr>
          <a:xfrm>
            <a:off x="1273969" y="246342"/>
            <a:ext cx="9644062" cy="6246533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4560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2637" y="674400"/>
            <a:ext cx="808672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 secteur touristique Commons développé en partenariat avec le conseil de la Première Nation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Tagigh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il y a cinq ans, ainsi que la montée en popularité du vélo de montagne a permis de solidifier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comme destination de choix.</a:t>
            </a:r>
          </a:p>
        </p:txBody>
      </p:sp>
    </p:spTree>
    <p:extLst>
      <p:ext uri="{BB962C8B-B14F-4D97-AF65-F5344CB8AC3E}">
        <p14:creationId xmlns:p14="http://schemas.microsoft.com/office/powerpoint/2010/main" val="133993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213" y="300038"/>
            <a:ext cx="11101384" cy="6244529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6092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90838" y="1690062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Gabrielle Benoit, qui sert les clients du bistro pour une deuxième année consécutive, affirme voir une différence.</a:t>
            </a:r>
          </a:p>
        </p:txBody>
      </p:sp>
    </p:spTree>
    <p:extLst>
      <p:ext uri="{BB962C8B-B14F-4D97-AF65-F5344CB8AC3E}">
        <p14:creationId xmlns:p14="http://schemas.microsoft.com/office/powerpoint/2010/main" val="426982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409" y="542925"/>
            <a:ext cx="10950466" cy="5773882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5643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1012954"/>
            <a:ext cx="967263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« La fin de semaine, c'est beaucoup plus des locaux. On est vraiment populaire auprès de la communauté des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mountain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bikers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mais comme [dimanche], il y a une quantité astronomique de familles qui sont venues pour la fête des Pères et évidemment juste des locaux. »</a:t>
            </a:r>
          </a:p>
        </p:txBody>
      </p:sp>
    </p:spTree>
    <p:extLst>
      <p:ext uri="{BB962C8B-B14F-4D97-AF65-F5344CB8AC3E}">
        <p14:creationId xmlns:p14="http://schemas.microsoft.com/office/powerpoint/2010/main" val="79714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9756" y="138510"/>
            <a:ext cx="8472487" cy="6354365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2127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31256" y="2028616"/>
            <a:ext cx="732948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 tout, 18 petits commerces d'artisans forment le secteur touristique des Commons avec un parc pour enfants.</a:t>
            </a:r>
          </a:p>
        </p:txBody>
      </p:sp>
    </p:spTree>
    <p:extLst>
      <p:ext uri="{BB962C8B-B14F-4D97-AF65-F5344CB8AC3E}">
        <p14:creationId xmlns:p14="http://schemas.microsoft.com/office/powerpoint/2010/main" val="272775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79"/>
          <a:stretch/>
        </p:blipFill>
        <p:spPr>
          <a:xfrm>
            <a:off x="1681162" y="478631"/>
            <a:ext cx="8829676" cy="5900738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86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265" y="440680"/>
            <a:ext cx="10648535" cy="6052195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5237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71588" y="528639"/>
            <a:ext cx="987266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Les croisiéristes toujours en tête</a:t>
            </a:r>
          </a:p>
          <a:p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Depuis de très nombreuses années, la principale provenance des visiteurs demeure les passagers de bateaux de croisière en escale à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Skagway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en Alaska. Ils viennent soit par le train de la White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&amp; Yukon Route ou par autocar.</a:t>
            </a:r>
          </a:p>
        </p:txBody>
      </p:sp>
    </p:spTree>
    <p:extLst>
      <p:ext uri="{BB962C8B-B14F-4D97-AF65-F5344CB8AC3E}">
        <p14:creationId xmlns:p14="http://schemas.microsoft.com/office/powerpoint/2010/main" val="348281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3"/>
          <a:stretch/>
        </p:blipFill>
        <p:spPr>
          <a:xfrm>
            <a:off x="2038349" y="107223"/>
            <a:ext cx="8115301" cy="6431689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6592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351508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Totem à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Tagish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Première Nation Tlingit, centre communautaire, l'Athapascan, Indiens,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Yukon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Territory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Canada</a:t>
            </a:r>
          </a:p>
        </p:txBody>
      </p:sp>
    </p:spTree>
    <p:extLst>
      <p:ext uri="{BB962C8B-B14F-4D97-AF65-F5344CB8AC3E}">
        <p14:creationId xmlns:p14="http://schemas.microsoft.com/office/powerpoint/2010/main" val="393956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626" y="661737"/>
            <a:ext cx="10524173" cy="5539038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4369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2544" y="306566"/>
            <a:ext cx="958691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province réfléchit à différents moyens pour stopper l'expansion de la végétation. Et Jessica Elliott de citer "les herbicides, des outils mécaniques" ou de recourir à ce qui fonctionnait il y a des milliers d'années, le feu ou... les bisons. Il faudrait alors "ériger une enceinte" sur une vaste étendue pour les maintenir dans le parc.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356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24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53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441" y="0"/>
            <a:ext cx="10479117" cy="685800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3329857" y="1351508"/>
            <a:ext cx="5532284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 Canada </a:t>
            </a:r>
          </a:p>
          <a:p>
            <a:pPr algn="ctr"/>
            <a:r>
              <a:rPr lang="fr-FR" sz="8800" b="1" cap="none" spc="50" dirty="0" err="1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Carcross</a:t>
            </a:r>
            <a:endParaRPr lang="fr-FR" sz="88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25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93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559</Words>
  <Application>Microsoft Office PowerPoint</Application>
  <PresentationFormat>Grand écran</PresentationFormat>
  <Paragraphs>119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2021-07-29T12:00:57Z</dcterms:created>
  <dcterms:modified xsi:type="dcterms:W3CDTF">2021-07-29T16:49:27Z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