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0" r:id="rId3"/>
    <p:sldId id="258" r:id="rId4"/>
    <p:sldId id="262" r:id="rId5"/>
    <p:sldId id="257" r:id="rId6"/>
    <p:sldId id="265" r:id="rId7"/>
    <p:sldId id="259" r:id="rId8"/>
    <p:sldId id="261" r:id="rId9"/>
    <p:sldId id="264" r:id="rId10"/>
    <p:sldId id="263" r:id="rId11"/>
    <p:sldId id="266" r:id="rId12"/>
    <p:sldId id="267" r:id="rId13"/>
    <p:sldId id="268" r:id="rId14"/>
    <p:sldId id="269" r:id="rId15"/>
    <p:sldId id="272" r:id="rId16"/>
    <p:sldId id="271" r:id="rId17"/>
    <p:sldId id="274" r:id="rId18"/>
    <p:sldId id="275" r:id="rId19"/>
    <p:sldId id="273" r:id="rId20"/>
    <p:sldId id="276" r:id="rId21"/>
    <p:sldId id="270" r:id="rId22"/>
    <p:sldId id="277" r:id="rId23"/>
    <p:sldId id="279" r:id="rId24"/>
    <p:sldId id="278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Y7dPxOlCxgz9HLghQ4dng==" hashData="ro05u7tjrSxZVyV5T6kHYSbJkrIJ+UjqAO8TYvJW8E4SFqNBIeQi5ZemDD0mQH1x728X8z6PadLhdi96C86S8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91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8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7FA6E0-ECB6-4452-83CB-00E7E19A9963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6A10E7-BAC2-40B4-B7B0-77680CCED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1530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643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6658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814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6098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00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91114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2694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6538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8419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6353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1219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1445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90511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19084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0556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29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6500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5325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1415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8584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32084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6556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031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A10E7-BAC2-40B4-B7B0-77680CCED24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109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DBE0-6A0C-453A-99F6-3DE6B2E35C1C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023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BE87-59B7-4F9B-BC52-25C3B95D1CAF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144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6A96-DE73-4202-9A43-510614A7FA70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967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4817-4F14-4546-AD8E-BEC92E359F98}" type="datetime1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3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903F-6B95-42BD-BB4D-14821DC467F4}" type="datetime1">
              <a:rPr lang="fr-FR" smtClean="0"/>
              <a:t>29/07/2021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520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BE36-10C7-48D9-95B6-04A3A1D6EC02}" type="datetime1">
              <a:rPr lang="fr-FR" smtClean="0"/>
              <a:t>29/07/2021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63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278D7-2FA0-4E3E-8C8F-E2DDBCBDBFF5}" type="datetime1">
              <a:rPr lang="fr-FR" smtClean="0"/>
              <a:t>29/07/2021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29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ED98C-DBBF-4589-9323-382A99C265D5}" type="datetime1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707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344DA-0556-43AE-B552-8A5476C035E3}" type="datetime1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67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62DB5-B34B-4D98-A2DF-6D30129700DF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886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A65F9-D750-4491-9D15-8DEA178E5EAD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19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3000">
              <a:schemeClr val="accent6">
                <a:lumMod val="75000"/>
              </a:schemeClr>
            </a:gs>
            <a:gs pos="57000">
              <a:schemeClr val="accent4">
                <a:lumMod val="60000"/>
                <a:lumOff val="40000"/>
              </a:schemeClr>
            </a:gs>
            <a:gs pos="73000">
              <a:schemeClr val="accent2">
                <a:lumMod val="40000"/>
                <a:lumOff val="60000"/>
              </a:schemeClr>
            </a:gs>
            <a:gs pos="83000">
              <a:schemeClr val="accent2">
                <a:lumMod val="60000"/>
                <a:lumOff val="40000"/>
              </a:schemeClr>
            </a:gs>
            <a:gs pos="89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45416-D529-44DD-967E-AD6A5A69086C}" type="datetime1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C2F61-205E-4E06-9953-C7CAB22FA2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85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441" y="0"/>
            <a:ext cx="10479117" cy="6858000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477879" y="2028616"/>
            <a:ext cx="92362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</a:t>
            </a:r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 Canada </a:t>
            </a:r>
          </a:p>
          <a:p>
            <a:pPr algn="ctr"/>
            <a:r>
              <a:rPr lang="fr-FR" sz="8800" b="1" cap="none" spc="50" dirty="0" err="1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Carcross</a:t>
            </a:r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8800" b="1" cap="none" spc="50" dirty="0" err="1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Yucon</a:t>
            </a:r>
            <a:r>
              <a:rPr lang="fr-FR" sz="8800" b="1" cap="none" spc="5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N°3</a:t>
            </a:r>
            <a:endParaRPr lang="fr-FR" sz="88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80367" y="651773"/>
            <a:ext cx="8831265" cy="51918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Chanson Canadienne Coluche</a:t>
            </a:r>
            <a:endParaRPr lang="fr-FR" sz="54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616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  <p:sndAc>
          <p:stSnd>
            <p:snd r:embed="rId3" name="Coluche - Chanson Canadienne.wav"/>
          </p:stSnd>
        </p:sndAc>
      </p:transition>
    </mc:Choice>
    <mc:Fallback>
      <p:transition spd="slow" advTm="15000">
        <p:wedge/>
        <p:sndAc>
          <p:stSnd>
            <p:snd r:embed="rId3" name="Coluche - Chanson Canadien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9687" y="797510"/>
            <a:ext cx="95726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Situées dans le vaste parc provincial </a:t>
            </a:r>
            <a:r>
              <a:rPr lang="fr-FR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Spruce</a:t>
            </a:r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Woods (300 km²), à environ 200 km à l'ouest de Winnipeg, la capitale de la province du Manitoba, ces dunes sont les derniers vestiges non végétalisés qui restent du delta de la rivière Assiniboine. </a:t>
            </a:r>
            <a:endParaRPr lang="fr-FR" sz="48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267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737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59806" y="674400"/>
            <a:ext cx="76723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originellement connue sous le nom de Caribou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Crossing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est une municipalité incorporée du Yukon au Canada. La population est de 431 habitants (juin 2008). C'est le territoire des Premières nations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/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Tagish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80966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262330"/>
            <a:ext cx="9401175" cy="6263533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76669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1690062"/>
            <a:ext cx="6096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 village de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au sud de Whitehorse attire de plus en plus de visiteurs, étrangers comme Yukonnais.</a:t>
            </a:r>
          </a:p>
        </p:txBody>
      </p:sp>
    </p:spTree>
    <p:extLst>
      <p:ext uri="{BB962C8B-B14F-4D97-AF65-F5344CB8AC3E}">
        <p14:creationId xmlns:p14="http://schemas.microsoft.com/office/powerpoint/2010/main" val="4230995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0" b="6525"/>
          <a:stretch/>
        </p:blipFill>
        <p:spPr>
          <a:xfrm>
            <a:off x="942976" y="271463"/>
            <a:ext cx="10424982" cy="6243840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24023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867072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Situé à une centaine de kilomètres au sud de Whitehorse, le village de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est aussi facilement accessible par les résidents de la capitale.</a:t>
            </a:r>
          </a:p>
        </p:txBody>
      </p:sp>
    </p:spTree>
    <p:extLst>
      <p:ext uri="{BB962C8B-B14F-4D97-AF65-F5344CB8AC3E}">
        <p14:creationId xmlns:p14="http://schemas.microsoft.com/office/powerpoint/2010/main" val="3371393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725" y="136866"/>
            <a:ext cx="9686925" cy="6426294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45607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2637" y="674400"/>
            <a:ext cx="808672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 secteur touristique Commons développé en partenariat avec le conseil de la Première Nation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/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Tagigh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il y a cinq ans, ainsi que la montée en popularité du vélo de montagne a permis de solidifier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comme destination de choix.</a:t>
            </a:r>
          </a:p>
        </p:txBody>
      </p:sp>
    </p:spTree>
    <p:extLst>
      <p:ext uri="{BB962C8B-B14F-4D97-AF65-F5344CB8AC3E}">
        <p14:creationId xmlns:p14="http://schemas.microsoft.com/office/powerpoint/2010/main" val="1339932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778" r="-204" b="14000"/>
          <a:stretch/>
        </p:blipFill>
        <p:spPr>
          <a:xfrm>
            <a:off x="1316831" y="222089"/>
            <a:ext cx="9558337" cy="6316823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460928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90838" y="1690062"/>
            <a:ext cx="6096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Gabrielle Benoit, qui sert les clients du bistro pour une deuxième année consécutive, affirme voir une différence.</a:t>
            </a:r>
          </a:p>
        </p:txBody>
      </p:sp>
    </p:spTree>
    <p:extLst>
      <p:ext uri="{BB962C8B-B14F-4D97-AF65-F5344CB8AC3E}">
        <p14:creationId xmlns:p14="http://schemas.microsoft.com/office/powerpoint/2010/main" val="426982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50" y="328614"/>
            <a:ext cx="9254634" cy="6102694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5643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1012954"/>
            <a:ext cx="967263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« La fin de semaine, c'est beaucoup plus des locaux. On est vraiment populaire auprès de la communauté des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mountain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bikers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mais comme [dimanche], il y a une quantité astronomique de familles qui sont venues pour la fête des Pères et évidemment juste des locaux. »</a:t>
            </a:r>
          </a:p>
        </p:txBody>
      </p:sp>
    </p:spTree>
    <p:extLst>
      <p:ext uri="{BB962C8B-B14F-4D97-AF65-F5344CB8AC3E}">
        <p14:creationId xmlns:p14="http://schemas.microsoft.com/office/powerpoint/2010/main" val="79714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8" y="321279"/>
            <a:ext cx="8229600" cy="6179682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6430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31256" y="2028616"/>
            <a:ext cx="732948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 tout, 18 petits commerces d'artisans forment le secteur touristique des Commons avec un parc pour enfants.</a:t>
            </a:r>
          </a:p>
        </p:txBody>
      </p:sp>
    </p:spTree>
    <p:extLst>
      <p:ext uri="{BB962C8B-B14F-4D97-AF65-F5344CB8AC3E}">
        <p14:creationId xmlns:p14="http://schemas.microsoft.com/office/powerpoint/2010/main" val="2727757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"/>
          <a:stretch/>
        </p:blipFill>
        <p:spPr>
          <a:xfrm>
            <a:off x="920151" y="357188"/>
            <a:ext cx="10352687" cy="6215062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43696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71588" y="528639"/>
            <a:ext cx="987266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Les croisiéristes toujours en tête</a:t>
            </a:r>
          </a:p>
          <a:p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Depuis de très nombreuses années, la principale provenance des visiteurs demeure les passagers de bateaux de croisière en escale à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Skagway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en Alaska. Ils viennent soit par le train de la White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&amp; Yukon Route ou par autocar.</a:t>
            </a:r>
          </a:p>
        </p:txBody>
      </p:sp>
    </p:spTree>
    <p:extLst>
      <p:ext uri="{BB962C8B-B14F-4D97-AF65-F5344CB8AC3E}">
        <p14:creationId xmlns:p14="http://schemas.microsoft.com/office/powerpoint/2010/main" val="3482811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19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975" y="174713"/>
            <a:ext cx="9544050" cy="6318162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862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351508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Totem à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Tagish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Première Nation Tlingit, centre communautaire, l'Athapascan, Indiens,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Carcross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Yukon </a:t>
            </a:r>
            <a:r>
              <a:rPr lang="fr-FR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Territory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Canada</a:t>
            </a:r>
          </a:p>
        </p:txBody>
      </p:sp>
    </p:spTree>
    <p:extLst>
      <p:ext uri="{BB962C8B-B14F-4D97-AF65-F5344CB8AC3E}">
        <p14:creationId xmlns:p14="http://schemas.microsoft.com/office/powerpoint/2010/main" val="3939564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3" y="328613"/>
            <a:ext cx="10936286" cy="6151661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5237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2544" y="306566"/>
            <a:ext cx="958691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province réfléchit à différents moyens pour stopper l'expansion de la végétation. Et Jessica Elliott de citer "les herbicides, des outils mécaniques" ou de recourir à ce qui fonctionnait il y a des milliers d'années, le feu ou... les bisons. Il faudrait alors "ériger une enceinte" sur une vaste étendue pour les maintenir dans le parc.</a:t>
            </a:r>
            <a:endParaRPr lang="fr-FR" sz="44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3561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23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532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441" y="0"/>
            <a:ext cx="10479117" cy="6858000"/>
          </a:xfrm>
          <a:prstGeom prst="ellipse">
            <a:avLst/>
          </a:prstGeom>
          <a:ln w="190500" cap="rnd">
            <a:solidFill>
              <a:schemeClr val="tx1">
                <a:lumMod val="95000"/>
                <a:lumOff val="5000"/>
              </a:schemeClr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3329857" y="1351508"/>
            <a:ext cx="5532284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</a:t>
            </a:r>
            <a:r>
              <a:rPr lang="fr-FR" sz="88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 Canada </a:t>
            </a:r>
          </a:p>
          <a:p>
            <a:pPr algn="ctr"/>
            <a:r>
              <a:rPr lang="fr-FR" sz="8800" b="1" cap="none" spc="50" dirty="0" err="1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Carcross</a:t>
            </a:r>
            <a:endParaRPr lang="fr-FR" sz="88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B8399D53-D404-4BEC-BDB2-9BBE6FB5F966}" type="datetime1">
              <a:rPr lang="fr-FR" sz="2000" b="1" smtClean="0">
                <a:solidFill>
                  <a:schemeClr val="bg1"/>
                </a:solidFill>
              </a:rPr>
              <a:t>29/07/2021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  Lande  2021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538912"/>
            <a:ext cx="2743200" cy="365125"/>
          </a:xfrm>
        </p:spPr>
        <p:txBody>
          <a:bodyPr/>
          <a:lstStyle/>
          <a:p>
            <a:fld id="{707C2F61-205E-4E06-9953-C7CAB22FA275}" type="slidenum">
              <a:rPr lang="fr-FR" sz="2000" b="1" smtClean="0">
                <a:solidFill>
                  <a:schemeClr val="bg1"/>
                </a:solidFill>
              </a:rPr>
              <a:t>24</a:t>
            </a:fld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934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553</Words>
  <Application>Microsoft Office PowerPoint</Application>
  <PresentationFormat>Grand écran</PresentationFormat>
  <Paragraphs>115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2021-07-29T12:00:57Z</dcterms:created>
  <dcterms:modified xsi:type="dcterms:W3CDTF">2021-07-29T14:53:19Z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