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1" r:id="rId17"/>
    <p:sldId id="274" r:id="rId18"/>
    <p:sldId id="275" r:id="rId19"/>
    <p:sldId id="273" r:id="rId20"/>
    <p:sldId id="276" r:id="rId21"/>
    <p:sldId id="270" r:id="rId22"/>
    <p:sldId id="277" r:id="rId23"/>
    <p:sldId id="278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nugdK4n27Ib6ItVRq+XrQ==" hashData="wpItYoTNdgywWDA30NnlRTNFtXdtI2VQyG5RQErwfMighLgi8u6CVlqz3FotBqPOqPqpOd8efYJVxV0l4aLB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91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8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7FA6E0-ECB6-4452-83CB-00E7E19A9963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6A10E7-BAC2-40B4-B7B0-77680CCED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1530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643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6658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814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008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2694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653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6098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6353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8419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91114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1219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1445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90511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19084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0556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29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6500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5325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1415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8584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32084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6556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109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DBE0-6A0C-453A-99F6-3DE6B2E35C1C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023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BE87-59B7-4F9B-BC52-25C3B95D1CAF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144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6A96-DE73-4202-9A43-510614A7FA70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967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4817-4F14-4546-AD8E-BEC92E359F98}" type="datetime1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3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903F-6B95-42BD-BB4D-14821DC467F4}" type="datetime1">
              <a:rPr lang="fr-FR" smtClean="0"/>
              <a:t>29/07/2021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520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BE36-10C7-48D9-95B6-04A3A1D6EC02}" type="datetime1">
              <a:rPr lang="fr-FR" smtClean="0"/>
              <a:t>29/07/2021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63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278D7-2FA0-4E3E-8C8F-E2DDBCBDBFF5}" type="datetime1">
              <a:rPr lang="fr-FR" smtClean="0"/>
              <a:t>29/07/2021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29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ED98C-DBBF-4589-9323-382A99C265D5}" type="datetime1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707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344DA-0556-43AE-B552-8A5476C035E3}" type="datetime1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67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62DB5-B34B-4D98-A2DF-6D30129700DF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886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A65F9-D750-4491-9D15-8DEA178E5EAD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19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3000">
              <a:schemeClr val="accent6">
                <a:lumMod val="75000"/>
              </a:schemeClr>
            </a:gs>
            <a:gs pos="57000">
              <a:schemeClr val="accent4">
                <a:lumMod val="60000"/>
                <a:lumOff val="40000"/>
              </a:schemeClr>
            </a:gs>
            <a:gs pos="73000">
              <a:schemeClr val="accent2">
                <a:lumMod val="40000"/>
                <a:lumOff val="60000"/>
              </a:schemeClr>
            </a:gs>
            <a:gs pos="83000">
              <a:schemeClr val="accent2">
                <a:lumMod val="60000"/>
                <a:lumOff val="40000"/>
              </a:schemeClr>
            </a:gs>
            <a:gs pos="89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45416-D529-44DD-967E-AD6A5A69086C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85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441" y="0"/>
            <a:ext cx="10479117" cy="6858000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3329857" y="2028616"/>
            <a:ext cx="5532284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</a:t>
            </a:r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 Canada </a:t>
            </a:r>
          </a:p>
          <a:p>
            <a:pPr algn="ctr"/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 désert</a:t>
            </a:r>
            <a:endParaRPr lang="fr-FR" sz="88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80367" y="651773"/>
            <a:ext cx="8831265" cy="51918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Chanson Canadienne Coluche</a:t>
            </a:r>
            <a:endParaRPr lang="fr-FR" sz="54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616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  <p:sndAc>
          <p:stSnd loop="1">
            <p:snd r:embed="rId3" name="Coluche - Chanson Canadienne.wav"/>
          </p:stSnd>
        </p:sndAc>
      </p:transition>
    </mc:Choice>
    <mc:Fallback>
      <p:transition spd="slow" advTm="15000">
        <p:wedge/>
        <p:sndAc>
          <p:stSnd loop="1">
            <p:snd r:embed="rId3" name="Coluche - Chanson Canadien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9687" y="797510"/>
            <a:ext cx="95726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Situées dans le vaste parc provincial </a:t>
            </a:r>
            <a:r>
              <a:rPr lang="fr-FR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Spruce</a:t>
            </a:r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Woods (300 km²), à environ 200 km à l'ouest de Winnipeg, la capitale de la province du Manitoba, ces dunes sont les derniers vestiges non végétalisés qui restent du delta de la rivière Assiniboine. </a:t>
            </a:r>
            <a:endParaRPr lang="fr-FR" sz="48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267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176212"/>
            <a:ext cx="9753600" cy="6505575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737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2821" y="474345"/>
            <a:ext cx="11046357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Alors que dans d'autres régions 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du monde le désert gagne du terrain,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dans la province du Manitoba, 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au centre du Canada, un désert de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sable est en train de disparaître, 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peu à peu recouvert par la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végétation.</a:t>
            </a:r>
            <a:endParaRPr lang="fr-FR" sz="54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69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181" y="387102"/>
            <a:ext cx="10815638" cy="6083796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24023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8244" y="194398"/>
            <a:ext cx="981551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végétation prend sa revanche sur le désert au Canada. S'étendant dans la province du Manitoba sur 4 km², les dunes de sable des Spirit </a:t>
            </a:r>
            <a:r>
              <a:rPr lang="fr-FR" sz="44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Sands</a:t>
            </a:r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sont menacées. A quelques endroits, des touffes d'herbe éparses se dressent au milieu du sable, tandis que certains versants de dunes sont entièrement recouverts d'un épais tapis vert.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1393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8" y="427522"/>
            <a:ext cx="10596562" cy="5957438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80966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8244" y="306566"/>
            <a:ext cx="981551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végétation prend sa revanche sur le désert au Canada. S'étendant dans la province du Manitoba sur 4 km², les dunes de sable des Spirit </a:t>
            </a:r>
            <a:r>
              <a:rPr lang="fr-FR" sz="44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Sands</a:t>
            </a:r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sont menacées. A quelques endroits, des touffes d'herbe éparses se dressent au milieu du sable, tandis que certains versants de dunes sont entièrement recouverts d'un épais tapis vert.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9932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592" y="660796"/>
            <a:ext cx="11072815" cy="5536408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45607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04900" y="-16530"/>
            <a:ext cx="1108710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Situées dans le vaste parc provincial </a:t>
            </a:r>
          </a:p>
          <a:p>
            <a:r>
              <a:rPr lang="fr-FR" sz="44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Spruce</a:t>
            </a:r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Woods (300 km²), à environ </a:t>
            </a:r>
          </a:p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200 km à l'ouest de Winnipeg, la capitale de </a:t>
            </a:r>
          </a:p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province du Manitoba, ces dunes sont les derniers vestiges non végétalisés qui restent du delta de la rivière Assiniboine. Il est rare,</a:t>
            </a:r>
          </a:p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au Canada, d'avoir de grandes étendues de sable à découvert et c'est d'ailleurs la seule</a:t>
            </a:r>
          </a:p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du genre dans cette province des plaines</a:t>
            </a:r>
          </a:p>
          <a:p>
            <a:r>
              <a:rPr lang="fr-FR" sz="4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canadiennes.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0995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8419" y="0"/>
            <a:ext cx="10217139" cy="6686550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928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14413" y="275749"/>
            <a:ext cx="1046797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Des dunes formées il y a 12.000 ans</a:t>
            </a:r>
          </a:p>
          <a:p>
            <a:endParaRPr lang="fr-FR" sz="4800" b="1" dirty="0" smtClean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l'origine, ces dunes s'étendaient sur une surface de 6.500 km², nées de la fonte du glacier qui recouvrait la région il y a 12.000 ans, avec des eaux chargées de sable et de sédiments</a:t>
            </a:r>
            <a:r>
              <a:rPr lang="fr-FR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fr-FR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982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1526"/>
          <a:stretch/>
        </p:blipFill>
        <p:spPr>
          <a:xfrm>
            <a:off x="2402681" y="222762"/>
            <a:ext cx="7386638" cy="6316150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5643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71600" y="674400"/>
            <a:ext cx="955833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"Ce que l'on constate actuellement est une succession naturelle", explique Jessica Elliott, chef du système de planification des parcs et de l'écologie à l'agence gouvernementale Conservation Manitoba. "Nous voyons la végétation avancer sur ce qui était autrefois une zone de dunes de sable", poursuit-elle.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714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300038"/>
            <a:ext cx="10224535" cy="6220591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6430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9712" y="1012954"/>
            <a:ext cx="917257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végétation étend effectivement son emprise sur les dunes de sable à un rythme de 10% à 20% par décennie, avaient conclu des chercheurs dans les années 2000 dans une étude sur la chronologie de la sédimentation de la période interglaciaire dite holocène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7757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67" b="9375"/>
          <a:stretch/>
        </p:blipFill>
        <p:spPr>
          <a:xfrm>
            <a:off x="942056" y="277812"/>
            <a:ext cx="10307888" cy="6215063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43696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14413" y="-141943"/>
            <a:ext cx="10815638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Le feu ou les bisons pour stopper la végétation</a:t>
            </a:r>
          </a:p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"Plusieurs facteurs peuvent expliquer ce phénomène", selon Jessica Elliott. "Le climat est différent de ce qu'il a été dans le passé, il y a plus de précipitations, la vitesse du vent est plus faible et il n'y a pas d'autres facteurs de perturbation, comme les grands bisons qui se déplaçaient pour brouter sur la zone ou      encore des feux de forêts". 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2811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537" y="350043"/>
            <a:ext cx="8186737" cy="6140053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862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351508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Elle poursuit: "Le désert des Spirit </a:t>
            </a:r>
            <a:r>
              <a:rPr lang="fr-FR" sz="44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Sands</a:t>
            </a:r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n'est pas un vrai désert, il reçoit environ deux fois plus de précipitations qu'un vrai désert"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9564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0"/>
            <a:ext cx="10287000" cy="6858000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21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37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2544" y="306566"/>
            <a:ext cx="958691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province réfléchit à différents moyens pour stopper l'expansion de la végétation. Et Jessica Elliott de citer "les herbicides, des outils mécaniques" ou de recourir à ce qui fonctionnait il y a des milliers d'années, le feu ou... les bisons. Il faudrait alors "ériger une enceinte" sur une vaste étendue pour les maintenir dans le parc.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3561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441" y="0"/>
            <a:ext cx="10479117" cy="6858000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3329857" y="1351508"/>
            <a:ext cx="5532284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</a:t>
            </a:r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 Canada </a:t>
            </a:r>
          </a:p>
          <a:p>
            <a:pPr algn="ctr"/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 désert</a:t>
            </a:r>
            <a:endParaRPr lang="fr-FR" sz="88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23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934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757</Words>
  <Application>Microsoft Office PowerPoint</Application>
  <PresentationFormat>Grand écran</PresentationFormat>
  <Paragraphs>124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2021-07-29T12:00:57Z</dcterms:created>
  <dcterms:modified xsi:type="dcterms:W3CDTF">2021-07-29T13:38:23Z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