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omments/comment1.xml" ContentType="application/vnd.openxmlformats-officedocument.presentationml.comment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erson Kitoko" initials="GK" lastIdx="1" clrIdx="0">
    <p:extLst>
      <p:ext uri="{19B8F6BF-5375-455C-9EA6-DF929625EA0E}">
        <p15:presenceInfo xmlns:p15="http://schemas.microsoft.com/office/powerpoint/2012/main" userId="S::Gerson.Kitoko@lesfurets.com::76357305-4014-4c6f-a749-bc4611dbb2a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82" y="1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1-08-27T17:25:40.047" idx="1">
    <p:pos x="3383" y="3680"/>
    <p:text/>
    <p:extLst>
      <p:ext uri="{C676402C-5697-4E1C-873F-D02D1690AC5C}">
        <p15:threadingInfo xmlns:p15="http://schemas.microsoft.com/office/powerpoint/2012/main" timeZoneBias="-120"/>
      </p:ext>
    </p:extLst>
  </p:cm>
</p:cmLst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8/27/2021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8/27/2021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omments" Target="../comments/comment1.xml"/><Relationship Id="rId3" Type="http://schemas.openxmlformats.org/officeDocument/2006/relationships/hyperlink" Target="https://quoimangercesoir.fr/mincir-sans-cardio/" TargetMode="External"/><Relationship Id="rId7" Type="http://schemas.openxmlformats.org/officeDocument/2006/relationships/hyperlink" Target="https://quoimangercesoir.fr/recette-facile/" TargetMode="External"/><Relationship Id="rId2" Type="http://schemas.openxmlformats.org/officeDocument/2006/relationships/hyperlink" Target="https://quoimangercesoir.fr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quoimangercesoir.fr/maigrir-vite/" TargetMode="External"/><Relationship Id="rId5" Type="http://schemas.openxmlformats.org/officeDocument/2006/relationships/hyperlink" Target="https://quoimangercesoir.fr/coach-nutrition/" TargetMode="External"/><Relationship Id="rId4" Type="http://schemas.openxmlformats.org/officeDocument/2006/relationships/hyperlink" Target="https://quoimangercesoir.fr/all-musculation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91F82A-8BD5-44C3-B828-24D7DC89AF6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71661" y="1529878"/>
            <a:ext cx="9966960" cy="3035808"/>
          </a:xfrm>
        </p:spPr>
        <p:txBody>
          <a:bodyPr/>
          <a:lstStyle/>
          <a:p>
            <a:r>
              <a:rPr lang="fr-FR" dirty="0">
                <a:hlinkClick r:id="rId2"/>
              </a:rPr>
              <a:t>Quoi manger ce soir</a:t>
            </a:r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EE68A03-9237-4FE1-BA3D-B7191FD998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532614" cy="1069848"/>
          </a:xfrm>
        </p:spPr>
        <p:txBody>
          <a:bodyPr/>
          <a:lstStyle/>
          <a:p>
            <a:pPr algn="r"/>
            <a:r>
              <a:rPr lang="fr-FR" dirty="0">
                <a:hlinkClick r:id="rId3"/>
              </a:rPr>
              <a:t>Mincir sans cardio, </a:t>
            </a:r>
            <a:r>
              <a:rPr lang="fr-FR" dirty="0"/>
              <a:t>c’est possible !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F5BB9329-95EF-417E-95B5-67F0FDF0B245}"/>
              </a:ext>
            </a:extLst>
          </p:cNvPr>
          <p:cNvSpPr txBox="1"/>
          <p:nvPr/>
        </p:nvSpPr>
        <p:spPr>
          <a:xfrm>
            <a:off x="489751" y="4984841"/>
            <a:ext cx="11212497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Ca passe par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Des </a:t>
            </a:r>
            <a:r>
              <a:rPr lang="fr-FR" dirty="0">
                <a:hlinkClick r:id="rId4"/>
              </a:rPr>
              <a:t>exercices de fitness</a:t>
            </a:r>
            <a:endParaRPr lang="fr-FR" dirty="0"/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fr-FR" dirty="0"/>
              <a:t>Des exercices pour grossir des fesses et sans cardio !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Une bonne alimentation </a:t>
            </a:r>
            <a:r>
              <a:rPr lang="fr-FR" dirty="0">
                <a:sym typeface="Wingdings" panose="05000000000000000000" pitchFamily="2" charset="2"/>
              </a:rPr>
              <a:t> </a:t>
            </a:r>
            <a:r>
              <a:rPr lang="fr-FR" dirty="0">
                <a:sym typeface="Wingdings" panose="05000000000000000000" pitchFamily="2" charset="2"/>
                <a:hlinkClick r:id="rId5"/>
              </a:rPr>
              <a:t>conseils et astuce pour mieux s’alimenter</a:t>
            </a: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>
                <a:sym typeface="Wingdings" panose="05000000000000000000" pitchFamily="2" charset="2"/>
              </a:rPr>
              <a:t>Des </a:t>
            </a:r>
            <a:r>
              <a:rPr lang="fr-FR" dirty="0">
                <a:sym typeface="Wingdings" panose="05000000000000000000" pitchFamily="2" charset="2"/>
                <a:hlinkClick r:id="rId6"/>
              </a:rPr>
              <a:t>recettes minceur </a:t>
            </a:r>
            <a:r>
              <a:rPr lang="fr-FR" dirty="0">
                <a:sym typeface="Wingdings" panose="05000000000000000000" pitchFamily="2" charset="2"/>
              </a:rPr>
              <a:t>et des </a:t>
            </a:r>
            <a:r>
              <a:rPr lang="fr-FR" dirty="0">
                <a:sym typeface="Wingdings" panose="05000000000000000000" pitchFamily="2" charset="2"/>
                <a:hlinkClick r:id="rId7"/>
              </a:rPr>
              <a:t>recettes délicieuse,</a:t>
            </a:r>
            <a:r>
              <a:rPr lang="fr-FR" dirty="0">
                <a:sym typeface="Wingdings" panose="05000000000000000000" pitchFamily="2" charset="2"/>
              </a:rPr>
              <a:t> histoire de ne pas manger tous les jours une salade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1678888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ype de bois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TM03090434[[fn=Type de bois]]</Template>
  <TotalTime>8</TotalTime>
  <Words>56</Words>
  <Application>Microsoft Office PowerPoint</Application>
  <PresentationFormat>Grand écran</PresentationFormat>
  <Paragraphs>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6" baseType="lpstr">
      <vt:lpstr>Arial</vt:lpstr>
      <vt:lpstr>Rockwell</vt:lpstr>
      <vt:lpstr>Rockwell Condensed</vt:lpstr>
      <vt:lpstr>Wingdings</vt:lpstr>
      <vt:lpstr>Type de bois</vt:lpstr>
      <vt:lpstr>Quoi manger ce soir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Quoi manger ce soir</dc:title>
  <dc:creator>Gerson Kitoko</dc:creator>
  <cp:lastModifiedBy>Gerson Kitoko</cp:lastModifiedBy>
  <cp:revision>1</cp:revision>
  <dcterms:created xsi:type="dcterms:W3CDTF">2021-08-27T15:17:55Z</dcterms:created>
  <dcterms:modified xsi:type="dcterms:W3CDTF">2021-08-27T15:26:49Z</dcterms:modified>
</cp:coreProperties>
</file>