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8" r:id="rId4"/>
    <p:sldId id="258" r:id="rId5"/>
    <p:sldId id="267" r:id="rId6"/>
    <p:sldId id="259" r:id="rId7"/>
    <p:sldId id="266" r:id="rId8"/>
    <p:sldId id="260" r:id="rId9"/>
    <p:sldId id="265" r:id="rId10"/>
    <p:sldId id="261" r:id="rId11"/>
    <p:sldId id="269" r:id="rId12"/>
    <p:sldId id="262" r:id="rId13"/>
    <p:sldId id="264" r:id="rId14"/>
    <p:sldId id="263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yTxNTFly8XDugfctrrq2g==" hashData="3JjYXPhRKr24tPVwquswkwf0LSbfu557TOZO3WDCzzz1iPMHlpl4SD7LtXFq6xBwl9Roqtd1h0DCWD/PQwkXU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2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102" y="4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EB3501-5126-49A2-AC6A-2759C63D27CE}" type="datetimeFigureOut">
              <a:rPr lang="fr-FR" smtClean="0"/>
              <a:t>07/07/2021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02B6F0-33FE-4AE8-8F6F-ACBD73CCD1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185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165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6352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922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833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7886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172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3184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1732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957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4680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54169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37625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8584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9012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6446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1626-778F-4C98-8B34-D1F9B7478B3A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93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CCC08-44ED-411E-A12B-955BB7DFC32F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103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9D605-A665-4ECD-931B-4D719DF09A49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8065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6129D-31E5-4436-BB0C-19367E861B37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3940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E022B-B47A-4659-8F13-CE2203C45534}" type="datetime1">
              <a:rPr lang="fr-FR" smtClean="0"/>
              <a:t>07/07/2021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285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6E9E-0756-4C42-AF2B-981CF3EBFEC7}" type="datetime1">
              <a:rPr lang="fr-FR" smtClean="0"/>
              <a:t>07/07/2021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654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3AD8F-1D78-4345-BD1E-D4D255AB18FD}" type="datetime1">
              <a:rPr lang="fr-FR" smtClean="0"/>
              <a:t>07/07/2021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251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2F7BA-A9E4-4326-8294-32F4757D477A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597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3FD24-E1AD-43C2-BE68-DADD0D34AEFC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36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E747F-14B2-4116-A477-D438418DAB82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11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985E5-EA64-4F2D-8812-F85B856F084C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75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002060"/>
            </a:gs>
            <a:gs pos="15000">
              <a:srgbClr val="00B050"/>
            </a:gs>
            <a:gs pos="17000">
              <a:srgbClr val="22B66D"/>
            </a:gs>
            <a:gs pos="44000">
              <a:srgbClr val="FF0000"/>
            </a:gs>
            <a:gs pos="36000">
              <a:schemeClr val="accent2">
                <a:lumMod val="75000"/>
              </a:schemeClr>
            </a:gs>
            <a:gs pos="90000">
              <a:srgbClr val="00B050"/>
            </a:gs>
            <a:gs pos="84000">
              <a:srgbClr val="31B97A"/>
            </a:gs>
            <a:gs pos="74000">
              <a:schemeClr val="accent2">
                <a:lumMod val="75000"/>
              </a:schemeClr>
            </a:gs>
            <a:gs pos="62000">
              <a:srgbClr val="FFC000"/>
            </a:gs>
            <a:gs pos="93000">
              <a:srgbClr val="00206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333F1F-B0B3-4331-89E6-09AD5D42D6B2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865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1" y="1311135"/>
            <a:ext cx="8784777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N°6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93039" y="-135408"/>
            <a:ext cx="6405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Avec les coquettes le missionnaire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986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678" b="5411"/>
          <a:stretch/>
        </p:blipFill>
        <p:spPr>
          <a:xfrm>
            <a:off x="3156857" y="274988"/>
            <a:ext cx="5878286" cy="60735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15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7257" r="-829" b="8857"/>
          <a:stretch/>
        </p:blipFill>
        <p:spPr>
          <a:xfrm>
            <a:off x="1304725" y="475195"/>
            <a:ext cx="9582549" cy="5907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088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5329" y="389467"/>
            <a:ext cx="5034643" cy="60790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4550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992" b="31585"/>
          <a:stretch/>
        </p:blipFill>
        <p:spPr>
          <a:xfrm>
            <a:off x="3445329" y="552942"/>
            <a:ext cx="5184441" cy="57521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4369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05" b="13750"/>
          <a:stretch/>
        </p:blipFill>
        <p:spPr>
          <a:xfrm>
            <a:off x="2743200" y="259837"/>
            <a:ext cx="6705600" cy="61094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2763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17" b="48057"/>
          <a:stretch/>
        </p:blipFill>
        <p:spPr>
          <a:xfrm>
            <a:off x="1774734" y="573003"/>
            <a:ext cx="8642531" cy="5711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8740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680" r="-260" b="8495"/>
          <a:stretch/>
        </p:blipFill>
        <p:spPr>
          <a:xfrm>
            <a:off x="2318657" y="216726"/>
            <a:ext cx="7483928" cy="61024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9335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1214" r="725"/>
          <a:stretch/>
        </p:blipFill>
        <p:spPr>
          <a:xfrm>
            <a:off x="1535930" y="562908"/>
            <a:ext cx="9120139" cy="5732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4124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9813" y="493358"/>
            <a:ext cx="8637815" cy="58749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165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358" y="598060"/>
            <a:ext cx="9993086" cy="5671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0014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56" b="5541"/>
          <a:stretch/>
        </p:blipFill>
        <p:spPr>
          <a:xfrm>
            <a:off x="2495550" y="413337"/>
            <a:ext cx="7200900" cy="60313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306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448" y="571500"/>
            <a:ext cx="10491104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3733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1" r="52" b="2776"/>
          <a:stretch/>
        </p:blipFill>
        <p:spPr>
          <a:xfrm>
            <a:off x="3386390" y="338160"/>
            <a:ext cx="5419220" cy="59530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5939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  <p:sndAc>
          <p:stSnd loop="1">
            <p:snd r:embed="rId3" name="Les Coquettes - Le Missionnaire (live).wav"/>
          </p:stSnd>
        </p:sndAc>
      </p:transition>
    </mc:Choice>
    <mc:Fallback>
      <p:transition spd="slow" advTm="15000">
        <p:wedge/>
        <p:sndAc>
          <p:stSnd loop="1">
            <p:snd r:embed="rId3" name="Les Coquettes - Le Missionnaire (liv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07/07/2021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2" y="1089934"/>
            <a:ext cx="8784776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C’était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49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105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Calibri</vt:lpstr>
      <vt:lpstr>Calibri Light</vt:lpstr>
      <vt:lpstr>Freestyle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2021-07-07T08:38:27Z</dcterms:created>
  <dcterms:modified xsi:type="dcterms:W3CDTF">2021-07-07T17:54:25Z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