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hdx+fgWEfNgoQip9ugv2Q==" hashData="GfwA67eJbBb5oaj/l9whSwJpXf7/dbOlV0vv4wiDarUROMkiNmYLGM+juVWdFd6Jn4Q0wRKSpC1kc+fhsEULa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102" y="4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07/07/2021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07/07/2021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N°4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057" y="664771"/>
            <a:ext cx="11161886" cy="55284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34" b="45000"/>
          <a:stretch/>
        </p:blipFill>
        <p:spPr>
          <a:xfrm>
            <a:off x="1975757" y="569854"/>
            <a:ext cx="8238113" cy="57166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5476" r="167"/>
          <a:stretch/>
        </p:blipFill>
        <p:spPr>
          <a:xfrm>
            <a:off x="1415730" y="791936"/>
            <a:ext cx="9360539" cy="52741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10069" y="0"/>
            <a:ext cx="79718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cela aussi tu sais le faire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2043" y="402771"/>
            <a:ext cx="5627914" cy="60524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68" b="8228"/>
          <a:stretch/>
        </p:blipFill>
        <p:spPr>
          <a:xfrm>
            <a:off x="2819400" y="451606"/>
            <a:ext cx="6553200" cy="595478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35" b="9855"/>
          <a:stretch/>
        </p:blipFill>
        <p:spPr>
          <a:xfrm>
            <a:off x="2743200" y="454478"/>
            <a:ext cx="6718778" cy="59490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67" b="7685"/>
          <a:stretch/>
        </p:blipFill>
        <p:spPr>
          <a:xfrm>
            <a:off x="2801264" y="390891"/>
            <a:ext cx="6647536" cy="60762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112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2021-07-07T08:38:27Z</dcterms:created>
  <dcterms:modified xsi:type="dcterms:W3CDTF">2021-07-07T17:35:59Z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