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JLbv9i8nvcHWp4QYjMqvw==" hashData="nBQDQzxBgy8wYqDQZ4+o06r88/dkkSVZJHXMilhJpVgKrvqNG/FY0YkAO5hSE4Gsz24X1SyuP+dpdeIENfqi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N°23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94" b="10759"/>
          <a:stretch/>
        </p:blipFill>
        <p:spPr>
          <a:xfrm>
            <a:off x="2658640" y="390891"/>
            <a:ext cx="6874719" cy="6076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3" b="16601"/>
          <a:stretch/>
        </p:blipFill>
        <p:spPr>
          <a:xfrm>
            <a:off x="3132911" y="215153"/>
            <a:ext cx="5926177" cy="6131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7186"/>
          <a:stretch/>
        </p:blipFill>
        <p:spPr>
          <a:xfrm>
            <a:off x="2519082" y="495692"/>
            <a:ext cx="7153835" cy="5866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12" b="9293"/>
          <a:stretch/>
        </p:blipFill>
        <p:spPr>
          <a:xfrm>
            <a:off x="3173506" y="199050"/>
            <a:ext cx="5683623" cy="6126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778" r="309" b="14510"/>
          <a:stretch/>
        </p:blipFill>
        <p:spPr>
          <a:xfrm>
            <a:off x="3460376" y="368246"/>
            <a:ext cx="5378824" cy="5992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425" r="-623"/>
          <a:stretch/>
        </p:blipFill>
        <p:spPr>
          <a:xfrm>
            <a:off x="2294964" y="351962"/>
            <a:ext cx="7602071" cy="5887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948" r="65" b="10327"/>
          <a:stretch/>
        </p:blipFill>
        <p:spPr>
          <a:xfrm>
            <a:off x="2187388" y="545472"/>
            <a:ext cx="7817223" cy="5767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2021-07-08T16:19:32Z</dcterms:modified>
</cp:coreProperties>
</file>