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8" r:id="rId4"/>
    <p:sldId id="258" r:id="rId5"/>
    <p:sldId id="267" r:id="rId6"/>
    <p:sldId id="259" r:id="rId7"/>
    <p:sldId id="266" r:id="rId8"/>
    <p:sldId id="260" r:id="rId9"/>
    <p:sldId id="265" r:id="rId10"/>
    <p:sldId id="261" r:id="rId11"/>
    <p:sldId id="269" r:id="rId12"/>
    <p:sldId id="262" r:id="rId13"/>
    <p:sldId id="264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B8Vs58ahKikFg+qRRHIVw==" hashData="eAXMtdIQwlvSFgSOgfArOYrAoqd5Xz6bjsI+U8cstAA4Faoy6ieOmEJyxulhZBF8W4A0kgLAmwoxdGx1I7zt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2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108" y="5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EB3501-5126-49A2-AC6A-2759C63D27CE}" type="datetimeFigureOut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02B6F0-33FE-4AE8-8F6F-ACBD73CCD16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41856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1657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6352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79227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28336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27886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17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318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173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957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4680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4169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376252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8584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90124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02B6F0-33FE-4AE8-8F6F-ACBD73CCD16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64465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1626-778F-4C98-8B34-D1F9B7478B3A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4931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5CCC08-44ED-411E-A12B-955BB7DFC32F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103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C9D605-A665-4ECD-931B-4D719DF09A49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065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6129D-31E5-4436-BB0C-19367E861B37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394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E022B-B47A-4659-8F13-CE2203C45534}" type="datetime1">
              <a:rPr lang="fr-FR" smtClean="0"/>
              <a:t>08/07/2021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285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A6E9E-0756-4C42-AF2B-981CF3EBFEC7}" type="datetime1">
              <a:rPr lang="fr-FR" smtClean="0"/>
              <a:t>08/07/2021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654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93AD8F-1D78-4345-BD1E-D4D255AB18FD}" type="datetime1">
              <a:rPr lang="fr-FR" smtClean="0"/>
              <a:t>08/07/2021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5251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A2F7BA-A9E4-4326-8294-32F4757D477A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6597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F3FD24-E1AD-43C2-BE68-DADD0D34AEFC}" type="datetime1">
              <a:rPr lang="fr-FR" smtClean="0"/>
              <a:t>08/07/2021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836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0E747F-14B2-4116-A477-D438418DAB8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5118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D985E5-EA64-4F2D-8812-F85B856F084C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75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15000">
              <a:srgbClr val="00B050"/>
            </a:gs>
            <a:gs pos="17000">
              <a:srgbClr val="22B66D"/>
            </a:gs>
            <a:gs pos="44000">
              <a:srgbClr val="FF0000"/>
            </a:gs>
            <a:gs pos="36000">
              <a:schemeClr val="accent2">
                <a:lumMod val="75000"/>
              </a:schemeClr>
            </a:gs>
            <a:gs pos="90000">
              <a:srgbClr val="00B050"/>
            </a:gs>
            <a:gs pos="84000">
              <a:srgbClr val="31B97A"/>
            </a:gs>
            <a:gs pos="74000">
              <a:schemeClr val="accent2">
                <a:lumMod val="75000"/>
              </a:schemeClr>
            </a:gs>
            <a:gs pos="62000">
              <a:srgbClr val="FFC000"/>
            </a:gs>
            <a:gs pos="93000">
              <a:srgbClr val="002060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333F1F-B0B3-4331-89E6-09AD5D42D6B2}" type="datetime1">
              <a:rPr lang="fr-FR" smtClean="0"/>
              <a:t>08/07/2021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88238-207A-4994-9D56-069F7C7B6A1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865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1" y="1311135"/>
            <a:ext cx="8784777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N°22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93039" y="-135408"/>
            <a:ext cx="64059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Avec les coquettes le missionnaire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3986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  <p:sndAc>
          <p:stSnd loop="1">
            <p:snd r:embed="rId3" name="Les Coquettes - Le Missionnaire (live).wav"/>
          </p:stSnd>
        </p:sndAc>
      </p:transition>
    </mc:Choice>
    <mc:Fallback>
      <p:transition spd="slow" advTm="15000">
        <p:wedge/>
        <p:sndAc>
          <p:stSnd loop="1">
            <p:snd r:embed="rId3" name="Les Coquettes - Le Missionnaire (liv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8960" y="0"/>
            <a:ext cx="487407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15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7257" r="-829" b="8857"/>
          <a:stretch/>
        </p:blipFill>
        <p:spPr>
          <a:xfrm>
            <a:off x="1304725" y="475195"/>
            <a:ext cx="9582549" cy="59076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1088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118" r="3529" b="8377"/>
          <a:stretch/>
        </p:blipFill>
        <p:spPr>
          <a:xfrm>
            <a:off x="3003176" y="398968"/>
            <a:ext cx="6185647" cy="60600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455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992" b="31585"/>
          <a:stretch/>
        </p:blipFill>
        <p:spPr>
          <a:xfrm>
            <a:off x="3445329" y="552942"/>
            <a:ext cx="5184441" cy="575211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4369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6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216" r="2631" b="9485"/>
          <a:stretch/>
        </p:blipFill>
        <p:spPr>
          <a:xfrm>
            <a:off x="2743200" y="368386"/>
            <a:ext cx="6705600" cy="59018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27635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7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17" b="48057"/>
          <a:stretch/>
        </p:blipFill>
        <p:spPr>
          <a:xfrm>
            <a:off x="1774734" y="573003"/>
            <a:ext cx="8642531" cy="5711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8740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8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3" b="7722"/>
          <a:stretch/>
        </p:blipFill>
        <p:spPr>
          <a:xfrm>
            <a:off x="2743200" y="225903"/>
            <a:ext cx="6741459" cy="6120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9335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9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214" r="725"/>
          <a:stretch/>
        </p:blipFill>
        <p:spPr>
          <a:xfrm>
            <a:off x="1535930" y="562908"/>
            <a:ext cx="9120139" cy="5732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2412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10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3824" r="1764" b="8972"/>
          <a:stretch/>
        </p:blipFill>
        <p:spPr>
          <a:xfrm>
            <a:off x="2743199" y="282536"/>
            <a:ext cx="6705601" cy="612836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65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1358" y="598060"/>
            <a:ext cx="9993086" cy="56719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0014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12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4" b="7483"/>
          <a:stretch/>
        </p:blipFill>
        <p:spPr>
          <a:xfrm>
            <a:off x="2814917" y="407518"/>
            <a:ext cx="6633883" cy="60429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3062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13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0448" y="571500"/>
            <a:ext cx="10491104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3733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14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4" b="10462"/>
          <a:stretch/>
        </p:blipFill>
        <p:spPr>
          <a:xfrm>
            <a:off x="2743200" y="481080"/>
            <a:ext cx="6687672" cy="58958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5939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6538912"/>
            <a:ext cx="2743200" cy="365125"/>
          </a:xfrm>
        </p:spPr>
        <p:txBody>
          <a:bodyPr/>
          <a:lstStyle/>
          <a:p>
            <a:fld id="{669AF89C-27C4-41AB-AA26-32BCE8015755}" type="datetime1">
              <a:rPr lang="fr-FR" sz="2400" b="1" smtClean="0">
                <a:solidFill>
                  <a:schemeClr val="bg1"/>
                </a:solidFill>
              </a:rPr>
              <a:t>08/07/2021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531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</a:rPr>
              <a:t>PPS   Lande   2021</a:t>
            </a:r>
            <a:endParaRPr lang="fr-FR" sz="2000" b="1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448800" y="6497758"/>
            <a:ext cx="2743200" cy="365125"/>
          </a:xfrm>
        </p:spPr>
        <p:txBody>
          <a:bodyPr/>
          <a:lstStyle/>
          <a:p>
            <a:fld id="{D1F88238-207A-4994-9D56-069F7C7B6A10}" type="slidenum">
              <a:rPr lang="fr-FR" sz="2000" b="1" smtClean="0">
                <a:solidFill>
                  <a:schemeClr val="bg1"/>
                </a:solidFill>
              </a:rPr>
              <a:t>15</a:t>
            </a:fld>
            <a:endParaRPr lang="fr-FR" sz="2000" b="1" dirty="0">
              <a:solidFill>
                <a:schemeClr val="bg1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86" y="387805"/>
            <a:ext cx="10042071" cy="601299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1703612" y="1089934"/>
            <a:ext cx="878477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chemeClr val="tx1">
                      <a:lumMod val="50000"/>
                      <a:lumOff val="50000"/>
                    </a:schemeClr>
                  </a:solidFill>
                </a:ln>
                <a:solidFill>
                  <a:schemeClr val="bg2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Freestyle Script" panose="030804020302050B0404" pitchFamily="66" charset="0"/>
              </a:rPr>
              <a:t>Le sexe en Humour</a:t>
            </a:r>
            <a:endParaRPr lang="fr-FR" sz="13800" b="1" cap="none" spc="50" dirty="0">
              <a:ln w="0">
                <a:solidFill>
                  <a:schemeClr val="tx1">
                    <a:lumMod val="50000"/>
                    <a:lumOff val="50000"/>
                  </a:schemeClr>
                </a:solidFill>
              </a:ln>
              <a:solidFill>
                <a:schemeClr val="bg2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Freestyle Script" panose="030804020302050B04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5494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</TotalTime>
  <Words>105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Freestyle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2021-07-07T08:38:27Z</dcterms:created>
  <dcterms:modified xsi:type="dcterms:W3CDTF">2021-07-08T15:08:58Z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