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tqcnBbP6irESbzWBGjDtg==" hashData="a+4Bb2bjQ5gKytEho7U9N78gSOn5gwqa73/Zw1dXI6rV1cNd85FqPU58pbZWPOkyduYzsAxpIFc9lMRSmxg15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</a:t>
            </a:r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312" t="9445" r="2464" b="8692"/>
          <a:stretch/>
        </p:blipFill>
        <p:spPr>
          <a:xfrm>
            <a:off x="1404256" y="600740"/>
            <a:ext cx="9416144" cy="5656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561" r="276" b="4267"/>
          <a:stretch/>
        </p:blipFill>
        <p:spPr>
          <a:xfrm>
            <a:off x="1728107" y="648118"/>
            <a:ext cx="8735785" cy="55617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619" t="1086" r="3197" b="9071"/>
          <a:stretch/>
        </p:blipFill>
        <p:spPr>
          <a:xfrm>
            <a:off x="1034142" y="571500"/>
            <a:ext cx="10123715" cy="57150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516" t="11251" r="1467" b="14675"/>
          <a:stretch/>
        </p:blipFill>
        <p:spPr>
          <a:xfrm>
            <a:off x="1126672" y="557239"/>
            <a:ext cx="9960428" cy="5630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9999" t="4468" r="4469" b="6737"/>
          <a:stretch/>
        </p:blipFill>
        <p:spPr>
          <a:xfrm>
            <a:off x="1556658" y="685800"/>
            <a:ext cx="9078684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070" t="398" r="2496" b="9919"/>
          <a:stretch/>
        </p:blipFill>
        <p:spPr>
          <a:xfrm>
            <a:off x="1202871" y="606712"/>
            <a:ext cx="9786257" cy="5644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27" r="404" b="16633"/>
          <a:stretch/>
        </p:blipFill>
        <p:spPr>
          <a:xfrm>
            <a:off x="895709" y="636815"/>
            <a:ext cx="10400582" cy="5666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2021-07-07T08:38:27Z</dcterms:created>
  <dcterms:modified xsi:type="dcterms:W3CDTF">2021-07-07T12:29:36Z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