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e21SBwn8t8aMlyurcQ9Q==" hashData="d6xVKwrvGwBBYVQ9SdVwgCsBAZ/zQ66iwVAbizjGVf4u3jz5n/thMBE0ZSUGrS1JgMVKwGSrQkA5Kh/MD+rX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N°19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313" y="391886"/>
            <a:ext cx="6485301" cy="6046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513" y="580830"/>
            <a:ext cx="8752115" cy="5626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199" y="512762"/>
            <a:ext cx="6705601" cy="5832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0203" y="555170"/>
            <a:ext cx="6017468" cy="5791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0200" y="547365"/>
            <a:ext cx="7211600" cy="5763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3296" y="375556"/>
            <a:ext cx="5091861" cy="6019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5820" y="457793"/>
            <a:ext cx="6200360" cy="5942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2021-07-08T12:26:48Z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