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tCh6mOq9XylOPDxad9y+g==" hashData="sJbB02WCqLOgt7RXbZErmocYLqd2veLuyuF3kHtrm4/nqr7iDYis+n72CJcgA6EAucIAgfBrQuGWn8nCf/G1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N°18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8176"/>
          <a:stretch/>
        </p:blipFill>
        <p:spPr>
          <a:xfrm>
            <a:off x="2479222" y="435946"/>
            <a:ext cx="7233556" cy="5986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93" t="7320" r="2958" b="6965"/>
          <a:stretch/>
        </p:blipFill>
        <p:spPr>
          <a:xfrm>
            <a:off x="2041071" y="438362"/>
            <a:ext cx="8213272" cy="5962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2" r="5944" b="3262"/>
          <a:stretch/>
        </p:blipFill>
        <p:spPr>
          <a:xfrm>
            <a:off x="3589565" y="310243"/>
            <a:ext cx="5012870" cy="5894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1071" y="525259"/>
            <a:ext cx="8066315" cy="5776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6035" y="420152"/>
            <a:ext cx="5959929" cy="5770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1" y="357588"/>
            <a:ext cx="7168242" cy="6064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778" y="375557"/>
            <a:ext cx="7951651" cy="59404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2021-07-07T08:38:27Z</dcterms:created>
  <dcterms:modified xsi:type="dcterms:W3CDTF">2021-07-08T12:01:53Z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