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RAM/rGPvgxwFvD9KNNFmw==" hashData="5rNXGs1Tvev/XZcTX5pM6ryXMGm3c1hFXvrKFa5dyka/aTVYlW0ExUcIgLKJ5aXqdVcN3VCSk+4LXsVQhROMk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08/07/2021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08/07/2021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N°16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523" b="1569"/>
          <a:stretch/>
        </p:blipFill>
        <p:spPr>
          <a:xfrm>
            <a:off x="2000803" y="556773"/>
            <a:ext cx="8190394" cy="57444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426" y="538954"/>
            <a:ext cx="7728804" cy="58189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2625" y="614362"/>
            <a:ext cx="8286750" cy="5629275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7529" y="587868"/>
            <a:ext cx="8056942" cy="5682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113" y="587713"/>
            <a:ext cx="8230802" cy="5770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3100"/>
          <a:stretch/>
        </p:blipFill>
        <p:spPr>
          <a:xfrm>
            <a:off x="2066925" y="607627"/>
            <a:ext cx="8058150" cy="56427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484" b="5114"/>
          <a:stretch/>
        </p:blipFill>
        <p:spPr>
          <a:xfrm>
            <a:off x="2967038" y="319619"/>
            <a:ext cx="6257924" cy="5993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2021-07-07T08:38:27Z</dcterms:created>
  <dcterms:modified xsi:type="dcterms:W3CDTF">2021-07-08T09:17:51Z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