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NyPInGEZlNURoI7mao8mQ==" hashData="dAOPU2rkUbvtx8JFBEqQhjvDFABYM+H++dDyQPQwjvpmiGVZsmQcxltYusm+cE5hiDNloCkHPvLNfesAvNKw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N°15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429" y="527225"/>
            <a:ext cx="8131628" cy="5704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743" y="548585"/>
            <a:ext cx="8063967" cy="5705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442471"/>
            <a:ext cx="6705600" cy="5973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0" y="700087"/>
            <a:ext cx="9715500" cy="5457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974" t="13123" r="15854" b="2322"/>
          <a:stretch/>
        </p:blipFill>
        <p:spPr>
          <a:xfrm>
            <a:off x="2604407" y="532893"/>
            <a:ext cx="6983186" cy="5792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383" r="144" b="23472"/>
          <a:stretch/>
        </p:blipFill>
        <p:spPr>
          <a:xfrm>
            <a:off x="2441101" y="595992"/>
            <a:ext cx="7309797" cy="5666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2021-07-07T08:38:27Z</dcterms:created>
  <dcterms:modified xsi:type="dcterms:W3CDTF">2021-07-08T09:04:20Z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