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nSzupZ+TQZe6jyybVbfpQ==" hashData="sAq89KS9TmUQ2KfLJuBofCq9dsL+soL113OfAn/So/THDwLI/ShpgD1Nk1n6IXDIiUbW1kWVW6RGtbvPw5tD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N°11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89" r="-206" b="21723"/>
          <a:stretch/>
        </p:blipFill>
        <p:spPr>
          <a:xfrm>
            <a:off x="1679122" y="530306"/>
            <a:ext cx="8833756" cy="5797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1883" y="545347"/>
            <a:ext cx="8570431" cy="58064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5357" y="240394"/>
            <a:ext cx="7021286" cy="6138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278" b="14899"/>
          <a:stretch/>
        </p:blipFill>
        <p:spPr>
          <a:xfrm>
            <a:off x="2367643" y="356486"/>
            <a:ext cx="7540102" cy="5979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79" r="4774" b="6528"/>
          <a:stretch/>
        </p:blipFill>
        <p:spPr>
          <a:xfrm>
            <a:off x="2743200" y="249602"/>
            <a:ext cx="6705600" cy="62058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63" b="14708"/>
          <a:stretch/>
        </p:blipFill>
        <p:spPr>
          <a:xfrm>
            <a:off x="2544535" y="432213"/>
            <a:ext cx="7102929" cy="599357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r="-338" b="1287"/>
          <a:stretch/>
        </p:blipFill>
        <p:spPr>
          <a:xfrm>
            <a:off x="3434442" y="423236"/>
            <a:ext cx="5323115" cy="60115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2021-07-07T08:38:27Z</dcterms:created>
  <dcterms:modified xsi:type="dcterms:W3CDTF">2021-07-07T18:48:28Z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