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3te3YDjdFdxWtQXWZu2iw==" hashData="gToMvz6iWPa1hvT8EOd0roCf3KO1jRgZQE8ZwME2QE6gpjWukwGn9brZFSc+PsQqTS3vFE1fCKj9/BgN3o4z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N°10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66" b="14882"/>
          <a:stretch/>
        </p:blipFill>
        <p:spPr>
          <a:xfrm>
            <a:off x="2511238" y="426229"/>
            <a:ext cx="7169523" cy="6005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550" y="425255"/>
            <a:ext cx="5676900" cy="60074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77" b="5969"/>
          <a:stretch/>
        </p:blipFill>
        <p:spPr>
          <a:xfrm>
            <a:off x="3477986" y="310557"/>
            <a:ext cx="5236029" cy="6184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07" b="7071"/>
          <a:stretch/>
        </p:blipFill>
        <p:spPr>
          <a:xfrm>
            <a:off x="2432957" y="236551"/>
            <a:ext cx="7249886" cy="61095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4" b="7384"/>
          <a:stretch/>
        </p:blipFill>
        <p:spPr>
          <a:xfrm>
            <a:off x="1613807" y="343817"/>
            <a:ext cx="8964386" cy="5888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31" r="-1338" b="6866"/>
          <a:stretch/>
        </p:blipFill>
        <p:spPr>
          <a:xfrm>
            <a:off x="3020785" y="320636"/>
            <a:ext cx="6150429" cy="61746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843" y="502222"/>
            <a:ext cx="8882743" cy="5889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2021-07-07T08:38:27Z</dcterms:created>
  <dcterms:modified xsi:type="dcterms:W3CDTF">2021-07-07T18:32:17Z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