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1" r:id="rId6"/>
    <p:sldId id="260" r:id="rId7"/>
    <p:sldId id="263" r:id="rId8"/>
    <p:sldId id="262" r:id="rId9"/>
    <p:sldId id="265" r:id="rId10"/>
    <p:sldId id="264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2XR1hmOLFn6Xehppel2CA==" hashData="WRxRLGkxjVBLcpI8eFh441hbG7JlxAtmd0JqQs0zvFknH0mvMjQl3GzEQKvde2AN7GAaOzxEmg1utaU2uX7U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82000">
              <a:srgbClr val="FFFF00"/>
            </a:gs>
            <a:gs pos="77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56"/>
          <a:stretch/>
        </p:blipFill>
        <p:spPr>
          <a:xfrm>
            <a:off x="3682086" y="1484243"/>
            <a:ext cx="4905323" cy="3903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13815" y="258452"/>
            <a:ext cx="704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volage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Brigitte Bardot_005.wav"/>
          </p:stSnd>
        </p:sndAc>
      </p:transition>
    </mc:Choice>
    <mc:Fallback>
      <p:transition spd="slow" advTm="13000">
        <p:wedge/>
        <p:sndAc>
          <p:stSnd loop="1">
            <p:snd r:embed="rId3" name="Brigitte Bardot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5" r="-302" b="17809"/>
          <a:stretch/>
        </p:blipFill>
        <p:spPr>
          <a:xfrm>
            <a:off x="1930612" y="728869"/>
            <a:ext cx="8278084" cy="510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3" b="7853"/>
          <a:stretch/>
        </p:blipFill>
        <p:spPr>
          <a:xfrm>
            <a:off x="2103126" y="649357"/>
            <a:ext cx="7949862" cy="547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9229" y="1149779"/>
            <a:ext cx="8913541" cy="45584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20595"/>
            <a:ext cx="8382092" cy="4730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1414" y="1175571"/>
            <a:ext cx="8949172" cy="45068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364" y="503584"/>
            <a:ext cx="8315271" cy="5546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5174" y="1143257"/>
            <a:ext cx="8501652" cy="45714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65923"/>
            <a:ext cx="8091944" cy="539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4"/>
          <a:stretch/>
        </p:blipFill>
        <p:spPr>
          <a:xfrm>
            <a:off x="1810260" y="1547190"/>
            <a:ext cx="8571480" cy="37636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9188" y="957332"/>
            <a:ext cx="8873624" cy="4943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955734"/>
            <a:ext cx="8672591" cy="487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87</Words>
  <Application>Microsoft Office PowerPoint</Application>
  <PresentationFormat>Grand écran</PresentationFormat>
  <Paragraphs>57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2021-04-24T11:53:14Z</dcterms:created>
  <dcterms:modified xsi:type="dcterms:W3CDTF">2021-05-02T08:49:41Z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