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6" r:id="rId3"/>
    <p:sldId id="259" r:id="rId4"/>
    <p:sldId id="257" r:id="rId5"/>
    <p:sldId id="261" r:id="rId6"/>
    <p:sldId id="260" r:id="rId7"/>
    <p:sldId id="263" r:id="rId8"/>
    <p:sldId id="262" r:id="rId9"/>
    <p:sldId id="265" r:id="rId10"/>
    <p:sldId id="264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SLj7bdTd6HQWabvIVsI9Q==" hashData="C3Wh6QGoIPxRX4SVczMVWlOiEPyJXfh9Ew049H82qWZLqPDGMLMTcLwH4vTrjjQY3LorUec/VrKETikham/C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82000">
              <a:srgbClr val="FFFF00"/>
            </a:gs>
            <a:gs pos="77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56"/>
          <a:stretch/>
        </p:blipFill>
        <p:spPr>
          <a:xfrm>
            <a:off x="3682086" y="1484243"/>
            <a:ext cx="4905323" cy="39032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13815" y="258452"/>
            <a:ext cx="70418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volage 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Brigitte Bardot_005.wav"/>
          </p:stSnd>
        </p:sndAc>
      </p:transition>
    </mc:Choice>
    <mc:Fallback>
      <p:transition spd="slow" advTm="13000">
        <p:wedge/>
        <p:sndAc>
          <p:stSnd loop="1">
            <p:snd r:embed="rId3" name="Brigitte Bardot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45" r="-302" b="17809"/>
          <a:stretch/>
        </p:blipFill>
        <p:spPr>
          <a:xfrm>
            <a:off x="1930612" y="728869"/>
            <a:ext cx="8278084" cy="5102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3" b="7853"/>
          <a:stretch/>
        </p:blipFill>
        <p:spPr>
          <a:xfrm>
            <a:off x="2103126" y="649357"/>
            <a:ext cx="7949862" cy="54744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0" b="16143"/>
          <a:stretch/>
        </p:blipFill>
        <p:spPr>
          <a:xfrm>
            <a:off x="1785510" y="712305"/>
            <a:ext cx="8620980" cy="54333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20595"/>
            <a:ext cx="8382092" cy="47308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1" b="20924"/>
          <a:stretch/>
        </p:blipFill>
        <p:spPr>
          <a:xfrm>
            <a:off x="1789043" y="881592"/>
            <a:ext cx="8524837" cy="5042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364" y="503584"/>
            <a:ext cx="8315271" cy="5546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611" t="-1" r="3678" b="28364"/>
          <a:stretch/>
        </p:blipFill>
        <p:spPr>
          <a:xfrm>
            <a:off x="1603574" y="1125787"/>
            <a:ext cx="8984851" cy="46064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665923"/>
            <a:ext cx="8091944" cy="539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3729" y="1149626"/>
            <a:ext cx="9304541" cy="45587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50062" y="1058583"/>
            <a:ext cx="9091875" cy="47408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278" y="955734"/>
            <a:ext cx="8672591" cy="4875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87</Words>
  <Application>Microsoft Office PowerPoint</Application>
  <PresentationFormat>Grand écran</PresentationFormat>
  <Paragraphs>57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2021-04-24T11:53:14Z</dcterms:created>
  <dcterms:modified xsi:type="dcterms:W3CDTF">2021-05-02T08:38:54Z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