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6" r:id="rId3"/>
    <p:sldId id="259" r:id="rId4"/>
    <p:sldId id="257" r:id="rId5"/>
    <p:sldId id="261" r:id="rId6"/>
    <p:sldId id="260" r:id="rId7"/>
    <p:sldId id="263" r:id="rId8"/>
    <p:sldId id="262" r:id="rId9"/>
    <p:sldId id="265" r:id="rId10"/>
    <p:sldId id="264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IZtXgl+60lB9gXetHmydQ==" hashData="6N7DgAO1xVY7u4G2AiroYyQXCTW/rjqIRdKMInD+VEs2TiJXqIjaf/M7pGw9JUg+ipWaj/wRrSNCJpp8ZzUg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82000">
              <a:srgbClr val="FFFF00"/>
            </a:gs>
            <a:gs pos="77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/>
          <a:srcRect l="-2" t="23289" r="-56" b="23683"/>
          <a:stretch/>
        </p:blipFill>
        <p:spPr>
          <a:xfrm>
            <a:off x="3682086" y="1484243"/>
            <a:ext cx="4905323" cy="39032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300701" y="258452"/>
            <a:ext cx="56680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volage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Brigitte Bardot_005.wav"/>
          </p:stSnd>
        </p:sndAc>
      </p:transition>
    </mc:Choice>
    <mc:Fallback>
      <p:transition spd="slow" advTm="13000">
        <p:wedge/>
        <p:sndAc>
          <p:stSnd loop="1">
            <p:snd r:embed="rId3" name="Brigitte Bardot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45" r="-302" b="17809"/>
          <a:stretch/>
        </p:blipFill>
        <p:spPr>
          <a:xfrm>
            <a:off x="1930612" y="728869"/>
            <a:ext cx="8278084" cy="5102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73" b="7853"/>
          <a:stretch/>
        </p:blipFill>
        <p:spPr>
          <a:xfrm>
            <a:off x="2103126" y="649357"/>
            <a:ext cx="7949862" cy="5474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57" t="3355" r="2657" b="4248"/>
          <a:stretch/>
        </p:blipFill>
        <p:spPr>
          <a:xfrm>
            <a:off x="1858888" y="1189383"/>
            <a:ext cx="8474224" cy="4479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20595"/>
            <a:ext cx="8382092" cy="4730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802" r="6135" b="30048"/>
          <a:stretch/>
        </p:blipFill>
        <p:spPr>
          <a:xfrm>
            <a:off x="1842052" y="1149372"/>
            <a:ext cx="8554915" cy="4297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364" y="503584"/>
            <a:ext cx="8315271" cy="5546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691" r="-572" b="22696"/>
          <a:stretch/>
        </p:blipFill>
        <p:spPr>
          <a:xfrm>
            <a:off x="1924586" y="956428"/>
            <a:ext cx="8342828" cy="49451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665923"/>
            <a:ext cx="8091944" cy="539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680" t="-1" r="14728" b="35031"/>
          <a:stretch/>
        </p:blipFill>
        <p:spPr>
          <a:xfrm>
            <a:off x="1565390" y="1355034"/>
            <a:ext cx="9061219" cy="41479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64" t="22802" r="9614" b="34492"/>
          <a:stretch/>
        </p:blipFill>
        <p:spPr>
          <a:xfrm>
            <a:off x="1621442" y="1255642"/>
            <a:ext cx="8949116" cy="43467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278" y="955734"/>
            <a:ext cx="8672591" cy="4875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86</Words>
  <Application>Microsoft Office PowerPoint</Application>
  <PresentationFormat>Grand écran</PresentationFormat>
  <Paragraphs>57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2021-04-24T11:53:14Z</dcterms:created>
  <dcterms:modified xsi:type="dcterms:W3CDTF">2021-05-02T08:28:52Z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