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JHnqnZ9nWp7G9zxnoYSHPw" hashData="E0V9Yvf/D3EtWdlb/1PS8iebAmY"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620"/>
    <p:restoredTop sz="94660"/>
  </p:normalViewPr>
  <p:slideViewPr>
    <p:cSldViewPr>
      <p:cViewPr varScale="1">
        <p:scale>
          <a:sx n="61" d="100"/>
          <a:sy n="61" d="100"/>
        </p:scale>
        <p:origin x="-792" y="-8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Cliquez pour modifier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Cliquez pour modifier le style des sous-titres du masque</a:t>
            </a:r>
            <a:endParaRPr lang="fr-FR"/>
          </a:p>
        </p:txBody>
      </p:sp>
      <p:sp>
        <p:nvSpPr>
          <p:cNvPr id="4" name="Espace réservé de la date 3"/>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Cliquez pour modifier les styles du texte du masque</a:t>
            </a:r>
          </a:p>
        </p:txBody>
      </p:sp>
      <p:sp>
        <p:nvSpPr>
          <p:cNvPr id="4" name="Espace réservé de la date 3"/>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e la date 2"/>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e la date 4"/>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349B326-9BEA-4A15-8D6F-136CD896EA5B}" type="datetimeFigureOut">
              <a:rPr lang="fr-FR" smtClean="0"/>
              <a:pPr/>
              <a:t>13/01/2021</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5CFF320-6C50-48DD-A9E5-5CBF42D932FD}" type="slidenum">
              <a:rPr lang="fr-FR" smtClean="0"/>
              <a:pPr/>
              <a:t>‹N°›</a:t>
            </a:fld>
            <a:endParaRPr lang="fr-FR"/>
          </a:p>
        </p:txBody>
      </p:sp>
    </p:spTree>
  </p:cSld>
  <p:clrMapOvr>
    <a:masterClrMapping/>
  </p:clrMapOvr>
  <p:transition spd="slow" advClick="0" advTm="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49B326-9BEA-4A15-8D6F-136CD896EA5B}" type="datetimeFigureOut">
              <a:rPr lang="fr-FR" smtClean="0"/>
              <a:pPr/>
              <a:t>13/01/2021</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5CFF320-6C50-48DD-A9E5-5CBF42D932FD}" type="slidenum">
              <a:rPr lang="fr-FR" smtClean="0"/>
              <a:pPr/>
              <a:t>‹N°›</a:t>
            </a:fld>
            <a:endParaRPr lang="fr-F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Click="0" advTm="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jpeg"/><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2.jpeg"/><Relationship Id="rId1" Type="http://schemas.openxmlformats.org/officeDocument/2006/relationships/slideLayout" Target="../slideLayouts/slideLayout7.xml"/><Relationship Id="rId6" Type="http://schemas.openxmlformats.org/officeDocument/2006/relationships/image" Target="../media/image25.jpeg"/><Relationship Id="rId5" Type="http://schemas.openxmlformats.org/officeDocument/2006/relationships/image" Target="../media/image24.jpeg"/><Relationship Id="rId4" Type="http://schemas.openxmlformats.org/officeDocument/2006/relationships/image" Target="../media/image23.jpeg"/></Relationships>
</file>

<file path=ppt/slides/_rels/slide10.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27.jpeg"/></Relationships>
</file>

<file path=ppt/slides/_rels/slide1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6" Type="http://schemas.openxmlformats.org/officeDocument/2006/relationships/image" Target="../media/image31.jpeg"/><Relationship Id="rId5" Type="http://schemas.openxmlformats.org/officeDocument/2006/relationships/image" Target="../media/image30.jpeg"/><Relationship Id="rId4" Type="http://schemas.openxmlformats.org/officeDocument/2006/relationships/image" Target="../media/image29.jpe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5" Type="http://schemas.openxmlformats.org/officeDocument/2006/relationships/image" Target="../media/image37.jpeg"/><Relationship Id="rId4" Type="http://schemas.openxmlformats.org/officeDocument/2006/relationships/image" Target="../media/image3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 vieille ville.jpg"/>
          <p:cNvPicPr>
            <a:picLocks noChangeAspect="1"/>
          </p:cNvPicPr>
          <p:nvPr/>
        </p:nvPicPr>
        <p:blipFill>
          <a:blip r:embed="rId3"/>
          <a:stretch>
            <a:fillRect/>
          </a:stretch>
        </p:blipFill>
        <p:spPr>
          <a:xfrm>
            <a:off x="0" y="0"/>
            <a:ext cx="9144000" cy="6858000"/>
          </a:xfrm>
          <a:prstGeom prst="rect">
            <a:avLst/>
          </a:prstGeom>
        </p:spPr>
      </p:pic>
      <p:sp>
        <p:nvSpPr>
          <p:cNvPr id="3" name="ZoneTexte 2"/>
          <p:cNvSpPr txBox="1"/>
          <p:nvPr/>
        </p:nvSpPr>
        <p:spPr>
          <a:xfrm>
            <a:off x="2000232" y="428604"/>
            <a:ext cx="5000660" cy="707886"/>
          </a:xfrm>
          <a:prstGeom prst="rect">
            <a:avLst/>
          </a:prstGeom>
          <a:noFill/>
        </p:spPr>
        <p:txBody>
          <a:bodyPr wrap="square" rtlCol="0">
            <a:prstTxWarp prst="textWave1">
              <a:avLst/>
            </a:prstTxWarp>
            <a:spAutoFit/>
          </a:bodyPr>
          <a:lstStyle/>
          <a:p>
            <a:r>
              <a:rPr lang="fr-FR" sz="4000" b="1" i="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rPr>
              <a:t>B O N I F A C I O </a:t>
            </a:r>
            <a:endParaRPr lang="fr-FR" sz="4000" b="1" i="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endParaRPr>
          </a:p>
        </p:txBody>
      </p:sp>
      <p:sp>
        <p:nvSpPr>
          <p:cNvPr id="4" name="ZoneTexte 3"/>
          <p:cNvSpPr txBox="1"/>
          <p:nvPr/>
        </p:nvSpPr>
        <p:spPr>
          <a:xfrm>
            <a:off x="2714612" y="6150114"/>
            <a:ext cx="3357586" cy="707886"/>
          </a:xfrm>
          <a:prstGeom prst="rect">
            <a:avLst/>
          </a:prstGeom>
          <a:noFill/>
        </p:spPr>
        <p:txBody>
          <a:bodyPr wrap="square" rtlCol="0">
            <a:spAutoFit/>
          </a:bodyPr>
          <a:lstStyle/>
          <a:p>
            <a:r>
              <a:rPr lang="fr-FR" sz="4000" b="1" i="1" dirty="0" smtClean="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rPr>
              <a:t>C O R S E </a:t>
            </a:r>
            <a:endParaRPr lang="fr-FR" sz="4000" b="1" i="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latin typeface="Lucida Handwriting" pitchFamily="66" charset="0"/>
            </a:endParaRPr>
          </a:p>
        </p:txBody>
      </p:sp>
    </p:spTree>
  </p:cSld>
  <p:clrMapOvr>
    <a:masterClrMapping/>
  </p:clrMapOvr>
  <p:transition spd="slow" advClick="0" advTm="12000">
    <p:sndAc>
      <p:stSnd>
        <p:snd r:embed="rId2" name="04. Kitaro - Theme From Silk Road.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3000"/>
                                        <p:tgtEl>
                                          <p:spTgt spid="2"/>
                                        </p:tgtEl>
                                      </p:cBhvr>
                                    </p:animEffect>
                                  </p:childTnLst>
                                </p:cTn>
                              </p:par>
                              <p:par>
                                <p:cTn id="8" presetID="54" presetClass="entr" presetSubtype="0" accel="100000"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 calcmode="lin" valueType="num">
                                      <p:cBhvr>
                                        <p:cTn id="10" dur="3000" fill="hold"/>
                                        <p:tgtEl>
                                          <p:spTgt spid="2"/>
                                        </p:tgtEl>
                                        <p:attrNameLst>
                                          <p:attrName>ppt_w</p:attrName>
                                        </p:attrNameLst>
                                      </p:cBhvr>
                                      <p:tavLst>
                                        <p:tav tm="0">
                                          <p:val>
                                            <p:strVal val="#ppt_w*0.05"/>
                                          </p:val>
                                        </p:tav>
                                        <p:tav tm="100000">
                                          <p:val>
                                            <p:strVal val="#ppt_w"/>
                                          </p:val>
                                        </p:tav>
                                      </p:tavLst>
                                    </p:anim>
                                    <p:anim calcmode="lin" valueType="num">
                                      <p:cBhvr>
                                        <p:cTn id="11" dur="3000" fill="hold"/>
                                        <p:tgtEl>
                                          <p:spTgt spid="2"/>
                                        </p:tgtEl>
                                        <p:attrNameLst>
                                          <p:attrName>ppt_h</p:attrName>
                                        </p:attrNameLst>
                                      </p:cBhvr>
                                      <p:tavLst>
                                        <p:tav tm="0">
                                          <p:val>
                                            <p:strVal val="#ppt_h"/>
                                          </p:val>
                                        </p:tav>
                                        <p:tav tm="100000">
                                          <p:val>
                                            <p:strVal val="#ppt_h"/>
                                          </p:val>
                                        </p:tav>
                                      </p:tavLst>
                                    </p:anim>
                                    <p:anim calcmode="lin" valueType="num">
                                      <p:cBhvr>
                                        <p:cTn id="12" dur="3000" fill="hold"/>
                                        <p:tgtEl>
                                          <p:spTgt spid="2"/>
                                        </p:tgtEl>
                                        <p:attrNameLst>
                                          <p:attrName>ppt_x</p:attrName>
                                        </p:attrNameLst>
                                      </p:cBhvr>
                                      <p:tavLst>
                                        <p:tav tm="0">
                                          <p:val>
                                            <p:strVal val="#ppt_x-.2"/>
                                          </p:val>
                                        </p:tav>
                                        <p:tav tm="100000">
                                          <p:val>
                                            <p:strVal val="#ppt_x"/>
                                          </p:val>
                                        </p:tav>
                                      </p:tavLst>
                                    </p:anim>
                                    <p:anim calcmode="lin" valueType="num">
                                      <p:cBhvr>
                                        <p:cTn id="13" dur="3000" fill="hold"/>
                                        <p:tgtEl>
                                          <p:spTgt spid="2"/>
                                        </p:tgtEl>
                                        <p:attrNameLst>
                                          <p:attrName>ppt_y</p:attrName>
                                        </p:attrNameLst>
                                      </p:cBhvr>
                                      <p:tavLst>
                                        <p:tav tm="0">
                                          <p:val>
                                            <p:strVal val="#ppt_y"/>
                                          </p:val>
                                        </p:tav>
                                        <p:tav tm="100000">
                                          <p:val>
                                            <p:strVal val="#ppt_y"/>
                                          </p:val>
                                        </p:tav>
                                      </p:tavLst>
                                    </p:anim>
                                    <p:animEffect transition="in" filter="fade">
                                      <p:cBhvr>
                                        <p:cTn id="14" dur="3000"/>
                                        <p:tgtEl>
                                          <p:spTgt spid="2"/>
                                        </p:tgtEl>
                                      </p:cBhvr>
                                    </p:animEffect>
                                  </p:childTnLst>
                                </p:cTn>
                              </p:par>
                            </p:childTnLst>
                          </p:cTn>
                        </p:par>
                        <p:par>
                          <p:cTn id="15" fill="hold">
                            <p:stCondLst>
                              <p:cond delay="3000"/>
                            </p:stCondLst>
                            <p:childTnLst>
                              <p:par>
                                <p:cTn id="16" presetID="2" presetClass="entr" presetSubtype="2" fill="hold" nodeType="after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3000" fill="hold"/>
                                        <p:tgtEl>
                                          <p:spTgt spid="3">
                                            <p:txEl>
                                              <p:pRg st="0" end="0"/>
                                            </p:txEl>
                                          </p:spTgt>
                                        </p:tgtEl>
                                        <p:attrNameLst>
                                          <p:attrName>ppt_x</p:attrName>
                                        </p:attrNameLst>
                                      </p:cBhvr>
                                      <p:tavLst>
                                        <p:tav tm="0">
                                          <p:val>
                                            <p:strVal val="1+#ppt_w/2"/>
                                          </p:val>
                                        </p:tav>
                                        <p:tav tm="100000">
                                          <p:val>
                                            <p:strVal val="#ppt_x"/>
                                          </p:val>
                                        </p:tav>
                                      </p:tavLst>
                                    </p:anim>
                                    <p:anim calcmode="lin" valueType="num">
                                      <p:cBhvr additive="base">
                                        <p:cTn id="19" dur="30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par>
                          <p:cTn id="20" fill="hold">
                            <p:stCondLst>
                              <p:cond delay="6000"/>
                            </p:stCondLst>
                            <p:childTnLst>
                              <p:par>
                                <p:cTn id="21" presetID="2" presetClass="entr" presetSubtype="2" fill="hold" nodeType="afterEffect">
                                  <p:stCondLst>
                                    <p:cond delay="200"/>
                                  </p:stCondLst>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additive="base">
                                        <p:cTn id="23" dur="3000" fill="hold"/>
                                        <p:tgtEl>
                                          <p:spTgt spid="4">
                                            <p:txEl>
                                              <p:pRg st="0" end="0"/>
                                            </p:txEl>
                                          </p:spTgt>
                                        </p:tgtEl>
                                        <p:attrNameLst>
                                          <p:attrName>ppt_x</p:attrName>
                                        </p:attrNameLst>
                                      </p:cBhvr>
                                      <p:tavLst>
                                        <p:tav tm="0">
                                          <p:val>
                                            <p:strVal val="1+#ppt_w/2"/>
                                          </p:val>
                                        </p:tav>
                                        <p:tav tm="100000">
                                          <p:val>
                                            <p:strVal val="#ppt_x"/>
                                          </p:val>
                                        </p:tav>
                                      </p:tavLst>
                                    </p:anim>
                                    <p:anim calcmode="lin" valueType="num">
                                      <p:cBhvr additive="base">
                                        <p:cTn id="24" dur="3000" fill="hold"/>
                                        <p:tgtEl>
                                          <p:spTgt spid="4">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Rectangle 1"/>
          <p:cNvSpPr/>
          <p:nvPr/>
        </p:nvSpPr>
        <p:spPr>
          <a:xfrm>
            <a:off x="0" y="0"/>
            <a:ext cx="9144000" cy="3046988"/>
          </a:xfrm>
          <a:prstGeom prst="rect">
            <a:avLst/>
          </a:prstGeom>
        </p:spPr>
        <p:txBody>
          <a:bodyPr wrap="square">
            <a:spAutoFit/>
          </a:bodyPr>
          <a:lstStyle/>
          <a:p>
            <a:r>
              <a:rPr lang="fr-FR" sz="2400" i="1" dirty="0" smtClean="0"/>
              <a:t>Bonifacio est une ville située à la pointe sud de l'île française de la Corse. Elle est connue pour son port de plaisance animé et sa citadelle médiévale perchée sur une falaise. Le bastion de l'Étendard datant du XIIIe siècle abrite un petit musée qui retrace l'histoire de la ville. L'escalier du roi d'Aragon, haut de 187 marches, a été taillé dans la falaise. Situées au sud-est de la Corse, les îles inhabitées de </a:t>
            </a:r>
            <a:r>
              <a:rPr lang="fr-FR" sz="2400" i="1" dirty="0" err="1" smtClean="0"/>
              <a:t>Lavezzi</a:t>
            </a:r>
            <a:r>
              <a:rPr lang="fr-FR" sz="2400" i="1" dirty="0" smtClean="0"/>
              <a:t> forment une réserve naturelle, avec leurs rochers en </a:t>
            </a:r>
            <a:r>
              <a:rPr lang="fr-FR" sz="2400" i="1" dirty="0" smtClean="0"/>
              <a:t>granit </a:t>
            </a:r>
            <a:r>
              <a:rPr lang="fr-FR" sz="2400" i="1" dirty="0" smtClean="0"/>
              <a:t>et leurs plages de sable.</a:t>
            </a:r>
            <a:endParaRPr lang="fr-FR" sz="2400" i="1" dirty="0"/>
          </a:p>
        </p:txBody>
      </p:sp>
      <p:sp>
        <p:nvSpPr>
          <p:cNvPr id="4" name="Rectangle 3"/>
          <p:cNvSpPr/>
          <p:nvPr/>
        </p:nvSpPr>
        <p:spPr>
          <a:xfrm>
            <a:off x="0" y="4786322"/>
            <a:ext cx="9144000" cy="461665"/>
          </a:xfrm>
          <a:prstGeom prst="rect">
            <a:avLst/>
          </a:prstGeom>
        </p:spPr>
        <p:txBody>
          <a:bodyPr wrap="square">
            <a:spAutoFit/>
          </a:bodyPr>
          <a:lstStyle/>
          <a:p>
            <a:r>
              <a:rPr lang="fr-FR" sz="2400" i="1" dirty="0" smtClean="0"/>
              <a:t>.</a:t>
            </a:r>
            <a:endParaRPr lang="fr-FR" sz="2400" i="1" dirty="0"/>
          </a:p>
        </p:txBody>
      </p:sp>
      <p:sp>
        <p:nvSpPr>
          <p:cNvPr id="5" name="Rectangle 4"/>
          <p:cNvSpPr/>
          <p:nvPr/>
        </p:nvSpPr>
        <p:spPr>
          <a:xfrm>
            <a:off x="0" y="3214686"/>
            <a:ext cx="9144000" cy="2010430"/>
          </a:xfrm>
          <a:prstGeom prst="rect">
            <a:avLst/>
          </a:prstGeom>
        </p:spPr>
        <p:txBody>
          <a:bodyPr wrap="square">
            <a:spAutoFit/>
          </a:bodyPr>
          <a:lstStyle/>
          <a:p>
            <a:r>
              <a:rPr lang="fr-FR" sz="2400" i="1" dirty="0" smtClean="0"/>
              <a:t>L’Eglise Sainte Marie Majeure est une église romane du XIIème siècle </a:t>
            </a:r>
            <a:r>
              <a:rPr lang="fr-FR" sz="2400" i="1" dirty="0" smtClean="0"/>
              <a:t>érigée </a:t>
            </a:r>
            <a:r>
              <a:rPr lang="fr-FR" sz="2400" i="1" dirty="0" smtClean="0"/>
              <a:t>au centre de la vieille ville de Bonifacio. Elle est dotée d’un joli campanile de 25 m. Les ruelles de la ville étant très étroites, les arcs-boutants de l’Eglise </a:t>
            </a:r>
            <a:r>
              <a:rPr lang="fr-FR" sz="2400" i="1" dirty="0" smtClean="0"/>
              <a:t>s’appuient </a:t>
            </a:r>
            <a:r>
              <a:rPr lang="fr-FR" sz="2400" i="1" dirty="0" smtClean="0"/>
              <a:t>sur les maisons voisines formant ainsi de jolies arches.</a:t>
            </a:r>
          </a:p>
        </p:txBody>
      </p:sp>
      <p:sp>
        <p:nvSpPr>
          <p:cNvPr id="6" name="Rectangle 5"/>
          <p:cNvSpPr/>
          <p:nvPr/>
        </p:nvSpPr>
        <p:spPr>
          <a:xfrm>
            <a:off x="0" y="5288340"/>
            <a:ext cx="9144000" cy="1200329"/>
          </a:xfrm>
          <a:prstGeom prst="rect">
            <a:avLst/>
          </a:prstGeom>
        </p:spPr>
        <p:txBody>
          <a:bodyPr wrap="square">
            <a:spAutoFit/>
          </a:bodyPr>
          <a:lstStyle/>
          <a:p>
            <a:r>
              <a:rPr lang="fr-FR" sz="2400" i="1" dirty="0" smtClean="0"/>
              <a:t>Le cimetière marin. Contrairement à la plupart des </a:t>
            </a:r>
            <a:r>
              <a:rPr lang="fr-FR" sz="2400" i="1" dirty="0" smtClean="0"/>
              <a:t>cimetières </a:t>
            </a:r>
            <a:r>
              <a:rPr lang="fr-FR" sz="2400" i="1" dirty="0" smtClean="0"/>
              <a:t>du continent, le cimetière de Bonifacio possède principalement des caveaux et </a:t>
            </a:r>
            <a:r>
              <a:rPr lang="fr-FR" sz="2400" i="1" dirty="0" smtClean="0"/>
              <a:t>peu </a:t>
            </a:r>
            <a:r>
              <a:rPr lang="fr-FR" sz="2400" i="1" dirty="0" smtClean="0"/>
              <a:t>de </a:t>
            </a:r>
            <a:r>
              <a:rPr lang="fr-FR" sz="2400" i="1" dirty="0" smtClean="0"/>
              <a:t>tombes</a:t>
            </a:r>
            <a:endParaRPr lang="fr-FR" sz="2400" i="1" dirty="0"/>
          </a:p>
        </p:txBody>
      </p:sp>
    </p:spTree>
  </p:cSld>
  <p:clrMapOvr>
    <a:masterClrMapping/>
  </p:clrMapOvr>
  <p:transition spd="slow" advClick="0" advTm="4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000" fill="hold"/>
                                        <p:tgtEl>
                                          <p:spTgt spid="2"/>
                                        </p:tgtEl>
                                        <p:attrNameLst>
                                          <p:attrName>ppt_w</p:attrName>
                                        </p:attrNameLst>
                                      </p:cBhvr>
                                      <p:tavLst>
                                        <p:tav tm="0">
                                          <p:val>
                                            <p:strVal val="#ppt_w*0.70"/>
                                          </p:val>
                                        </p:tav>
                                        <p:tav tm="100000">
                                          <p:val>
                                            <p:strVal val="#ppt_w"/>
                                          </p:val>
                                        </p:tav>
                                      </p:tavLst>
                                    </p:anim>
                                    <p:anim calcmode="lin" valueType="num">
                                      <p:cBhvr>
                                        <p:cTn id="8" dur="2000" fill="hold"/>
                                        <p:tgtEl>
                                          <p:spTgt spid="2"/>
                                        </p:tgtEl>
                                        <p:attrNameLst>
                                          <p:attrName>ppt_h</p:attrName>
                                        </p:attrNameLst>
                                      </p:cBhvr>
                                      <p:tavLst>
                                        <p:tav tm="0">
                                          <p:val>
                                            <p:strVal val="#ppt_h"/>
                                          </p:val>
                                        </p:tav>
                                        <p:tav tm="100000">
                                          <p:val>
                                            <p:strVal val="#ppt_h"/>
                                          </p:val>
                                        </p:tav>
                                      </p:tavLst>
                                    </p:anim>
                                    <p:animEffect transition="in" filter="fade">
                                      <p:cBhvr>
                                        <p:cTn id="9" dur="2000"/>
                                        <p:tgtEl>
                                          <p:spTgt spid="2"/>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2000" fill="hold"/>
                                        <p:tgtEl>
                                          <p:spTgt spid="5"/>
                                        </p:tgtEl>
                                        <p:attrNameLst>
                                          <p:attrName>ppt_w</p:attrName>
                                        </p:attrNameLst>
                                      </p:cBhvr>
                                      <p:tavLst>
                                        <p:tav tm="0">
                                          <p:val>
                                            <p:strVal val="#ppt_w*0.70"/>
                                          </p:val>
                                        </p:tav>
                                        <p:tav tm="100000">
                                          <p:val>
                                            <p:strVal val="#ppt_w"/>
                                          </p:val>
                                        </p:tav>
                                      </p:tavLst>
                                    </p:anim>
                                    <p:anim calcmode="lin" valueType="num">
                                      <p:cBhvr>
                                        <p:cTn id="13" dur="2000" fill="hold"/>
                                        <p:tgtEl>
                                          <p:spTgt spid="5"/>
                                        </p:tgtEl>
                                        <p:attrNameLst>
                                          <p:attrName>ppt_h</p:attrName>
                                        </p:attrNameLst>
                                      </p:cBhvr>
                                      <p:tavLst>
                                        <p:tav tm="0">
                                          <p:val>
                                            <p:strVal val="#ppt_h"/>
                                          </p:val>
                                        </p:tav>
                                        <p:tav tm="100000">
                                          <p:val>
                                            <p:strVal val="#ppt_h"/>
                                          </p:val>
                                        </p:tav>
                                      </p:tavLst>
                                    </p:anim>
                                    <p:animEffect transition="in" filter="fade">
                                      <p:cBhvr>
                                        <p:cTn id="14" dur="2000"/>
                                        <p:tgtEl>
                                          <p:spTgt spid="5"/>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2000" fill="hold"/>
                                        <p:tgtEl>
                                          <p:spTgt spid="6"/>
                                        </p:tgtEl>
                                        <p:attrNameLst>
                                          <p:attrName>ppt_w</p:attrName>
                                        </p:attrNameLst>
                                      </p:cBhvr>
                                      <p:tavLst>
                                        <p:tav tm="0">
                                          <p:val>
                                            <p:strVal val="#ppt_w*0.70"/>
                                          </p:val>
                                        </p:tav>
                                        <p:tav tm="100000">
                                          <p:val>
                                            <p:strVal val="#ppt_w"/>
                                          </p:val>
                                        </p:tav>
                                      </p:tavLst>
                                    </p:anim>
                                    <p:anim calcmode="lin" valueType="num">
                                      <p:cBhvr>
                                        <p:cTn id="18" dur="2000" fill="hold"/>
                                        <p:tgtEl>
                                          <p:spTgt spid="6"/>
                                        </p:tgtEl>
                                        <p:attrNameLst>
                                          <p:attrName>ppt_h</p:attrName>
                                        </p:attrNameLst>
                                      </p:cBhvr>
                                      <p:tavLst>
                                        <p:tav tm="0">
                                          <p:val>
                                            <p:strVal val="#ppt_h"/>
                                          </p:val>
                                        </p:tav>
                                        <p:tav tm="100000">
                                          <p:val>
                                            <p:strVal val="#ppt_h"/>
                                          </p:val>
                                        </p:tav>
                                      </p:tavLst>
                                    </p:anim>
                                    <p:animEffect transition="in" filter="fade">
                                      <p:cBhvr>
                                        <p:cTn id="1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16.jpg"/>
          <p:cNvPicPr>
            <a:picLocks noChangeAspect="1"/>
          </p:cNvPicPr>
          <p:nvPr/>
        </p:nvPicPr>
        <p:blipFill>
          <a:blip r:embed="rId2"/>
          <a:stretch>
            <a:fillRect/>
          </a:stretch>
        </p:blipFill>
        <p:spPr>
          <a:xfrm>
            <a:off x="0" y="0"/>
            <a:ext cx="9144000" cy="6858000"/>
          </a:xfrm>
          <a:prstGeom prst="rect">
            <a:avLst/>
          </a:prstGeom>
        </p:spPr>
      </p:pic>
      <p:pic>
        <p:nvPicPr>
          <p:cNvPr id="3" name="Image 2" descr="vue falaise2.jpg"/>
          <p:cNvPicPr>
            <a:picLocks noChangeAspect="1"/>
          </p:cNvPicPr>
          <p:nvPr/>
        </p:nvPicPr>
        <p:blipFill>
          <a:blip r:embed="rId3"/>
          <a:stretch>
            <a:fillRect/>
          </a:stretch>
        </p:blipFill>
        <p:spPr>
          <a:xfrm>
            <a:off x="0" y="0"/>
            <a:ext cx="9144000" cy="6858000"/>
          </a:xfrm>
          <a:prstGeom prst="rect">
            <a:avLst/>
          </a:prstGeom>
        </p:spPr>
      </p:pic>
      <p:pic>
        <p:nvPicPr>
          <p:cNvPr id="4" name="Image 3" descr="vue port.jpg"/>
          <p:cNvPicPr>
            <a:picLocks noChangeAspect="1"/>
          </p:cNvPicPr>
          <p:nvPr/>
        </p:nvPicPr>
        <p:blipFill>
          <a:blip r:embed="rId4">
            <a:lum bright="20000"/>
          </a:blip>
          <a:stretch>
            <a:fillRect/>
          </a:stretch>
        </p:blipFill>
        <p:spPr>
          <a:xfrm>
            <a:off x="0" y="0"/>
            <a:ext cx="9144000" cy="6858000"/>
          </a:xfrm>
          <a:prstGeom prst="rect">
            <a:avLst/>
          </a:prstGeom>
        </p:spPr>
      </p:pic>
      <p:pic>
        <p:nvPicPr>
          <p:cNvPr id="5" name="Image 4" descr="vue26.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vertical)">
                                      <p:cBhvr>
                                        <p:cTn id="7" dur="3000"/>
                                        <p:tgtEl>
                                          <p:spTgt spid="2"/>
                                        </p:tgtEl>
                                      </p:cBhvr>
                                    </p:animEffect>
                                  </p:childTnLst>
                                </p:cTn>
                              </p:par>
                              <p:par>
                                <p:cTn id="8" presetID="4"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box(out)">
                                      <p:cBhvr>
                                        <p:cTn id="10" dur="3000"/>
                                        <p:tgtEl>
                                          <p:spTgt spid="2"/>
                                        </p:tgtEl>
                                      </p:cBhvr>
                                    </p:animEffect>
                                  </p:childTnLst>
                                </p:cTn>
                              </p:par>
                              <p:par>
                                <p:cTn id="11" presetID="17" presetClass="entr" presetSubtype="10" fill="hold" nodeType="with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3000" fill="hold"/>
                                        <p:tgtEl>
                                          <p:spTgt spid="2"/>
                                        </p:tgtEl>
                                        <p:attrNameLst>
                                          <p:attrName>ppt_w</p:attrName>
                                        </p:attrNameLst>
                                      </p:cBhvr>
                                      <p:tavLst>
                                        <p:tav tm="0">
                                          <p:val>
                                            <p:fltVal val="0"/>
                                          </p:val>
                                        </p:tav>
                                        <p:tav tm="100000">
                                          <p:val>
                                            <p:strVal val="#ppt_w"/>
                                          </p:val>
                                        </p:tav>
                                      </p:tavLst>
                                    </p:anim>
                                    <p:anim calcmode="lin" valueType="num">
                                      <p:cBhvr>
                                        <p:cTn id="14" dur="3000" fill="hold"/>
                                        <p:tgtEl>
                                          <p:spTgt spid="2"/>
                                        </p:tgtEl>
                                        <p:attrNameLst>
                                          <p:attrName>ppt_h</p:attrName>
                                        </p:attrNameLst>
                                      </p:cBhvr>
                                      <p:tavLst>
                                        <p:tav tm="0">
                                          <p:val>
                                            <p:strVal val="#ppt_h"/>
                                          </p:val>
                                        </p:tav>
                                        <p:tav tm="100000">
                                          <p:val>
                                            <p:strVal val="#ppt_h"/>
                                          </p:val>
                                        </p:tav>
                                      </p:tavLst>
                                    </p:anim>
                                  </p:childTnLst>
                                </p:cTn>
                              </p:par>
                            </p:childTnLst>
                          </p:cTn>
                        </p:par>
                        <p:par>
                          <p:cTn id="15" fill="hold">
                            <p:stCondLst>
                              <p:cond delay="3000"/>
                            </p:stCondLst>
                            <p:childTnLst>
                              <p:par>
                                <p:cTn id="16" presetID="13" presetClass="exit" presetSubtype="32" fill="hold" nodeType="afterEffect">
                                  <p:stCondLst>
                                    <p:cond delay="3000"/>
                                  </p:stCondLst>
                                  <p:childTnLst>
                                    <p:animEffect transition="out" filter="plus(out)">
                                      <p:cBhvr>
                                        <p:cTn id="17" dur="3000"/>
                                        <p:tgtEl>
                                          <p:spTgt spid="2"/>
                                        </p:tgtEl>
                                      </p:cBhvr>
                                    </p:animEffect>
                                    <p:set>
                                      <p:cBhvr>
                                        <p:cTn id="18" dur="1" fill="hold">
                                          <p:stCondLst>
                                            <p:cond delay="2999"/>
                                          </p:stCondLst>
                                        </p:cTn>
                                        <p:tgtEl>
                                          <p:spTgt spid="2"/>
                                        </p:tgtEl>
                                        <p:attrNameLst>
                                          <p:attrName>style.visibility</p:attrName>
                                        </p:attrNameLst>
                                      </p:cBhvr>
                                      <p:to>
                                        <p:strVal val="hidden"/>
                                      </p:to>
                                    </p:set>
                                  </p:childTnLst>
                                </p:cTn>
                              </p:par>
                              <p:par>
                                <p:cTn id="19" presetID="53" presetClass="entr" presetSubtype="0" fill="hold" nodeType="withEffect">
                                  <p:stCondLst>
                                    <p:cond delay="3000"/>
                                  </p:stCondLst>
                                  <p:childTnLst>
                                    <p:set>
                                      <p:cBhvr>
                                        <p:cTn id="20" dur="1" fill="hold">
                                          <p:stCondLst>
                                            <p:cond delay="0"/>
                                          </p:stCondLst>
                                        </p:cTn>
                                        <p:tgtEl>
                                          <p:spTgt spid="3"/>
                                        </p:tgtEl>
                                        <p:attrNameLst>
                                          <p:attrName>style.visibility</p:attrName>
                                        </p:attrNameLst>
                                      </p:cBhvr>
                                      <p:to>
                                        <p:strVal val="visible"/>
                                      </p:to>
                                    </p:set>
                                    <p:anim calcmode="lin" valueType="num">
                                      <p:cBhvr>
                                        <p:cTn id="21" dur="3000" fill="hold"/>
                                        <p:tgtEl>
                                          <p:spTgt spid="3"/>
                                        </p:tgtEl>
                                        <p:attrNameLst>
                                          <p:attrName>ppt_w</p:attrName>
                                        </p:attrNameLst>
                                      </p:cBhvr>
                                      <p:tavLst>
                                        <p:tav tm="0">
                                          <p:val>
                                            <p:fltVal val="0"/>
                                          </p:val>
                                        </p:tav>
                                        <p:tav tm="100000">
                                          <p:val>
                                            <p:strVal val="#ppt_w"/>
                                          </p:val>
                                        </p:tav>
                                      </p:tavLst>
                                    </p:anim>
                                    <p:anim calcmode="lin" valueType="num">
                                      <p:cBhvr>
                                        <p:cTn id="22" dur="3000" fill="hold"/>
                                        <p:tgtEl>
                                          <p:spTgt spid="3"/>
                                        </p:tgtEl>
                                        <p:attrNameLst>
                                          <p:attrName>ppt_h</p:attrName>
                                        </p:attrNameLst>
                                      </p:cBhvr>
                                      <p:tavLst>
                                        <p:tav tm="0">
                                          <p:val>
                                            <p:fltVal val="0"/>
                                          </p:val>
                                        </p:tav>
                                        <p:tav tm="100000">
                                          <p:val>
                                            <p:strVal val="#ppt_h"/>
                                          </p:val>
                                        </p:tav>
                                      </p:tavLst>
                                    </p:anim>
                                    <p:animEffect transition="in" filter="fade">
                                      <p:cBhvr>
                                        <p:cTn id="23" dur="3000"/>
                                        <p:tgtEl>
                                          <p:spTgt spid="3"/>
                                        </p:tgtEl>
                                      </p:cBhvr>
                                    </p:animEffect>
                                  </p:childTnLst>
                                </p:cTn>
                              </p:par>
                            </p:childTnLst>
                          </p:cTn>
                        </p:par>
                        <p:par>
                          <p:cTn id="24" fill="hold">
                            <p:stCondLst>
                              <p:cond delay="9000"/>
                            </p:stCondLst>
                            <p:childTnLst>
                              <p:par>
                                <p:cTn id="25" presetID="10" presetClass="exit" presetSubtype="0" fill="hold" nodeType="afterEffect">
                                  <p:stCondLst>
                                    <p:cond delay="3000"/>
                                  </p:stCondLst>
                                  <p:childTnLst>
                                    <p:animEffect transition="out" filter="fade">
                                      <p:cBhvr>
                                        <p:cTn id="26" dur="3000"/>
                                        <p:tgtEl>
                                          <p:spTgt spid="3"/>
                                        </p:tgtEl>
                                      </p:cBhvr>
                                    </p:animEffect>
                                    <p:set>
                                      <p:cBhvr>
                                        <p:cTn id="27" dur="1" fill="hold">
                                          <p:stCondLst>
                                            <p:cond delay="2999"/>
                                          </p:stCondLst>
                                        </p:cTn>
                                        <p:tgtEl>
                                          <p:spTgt spid="3"/>
                                        </p:tgtEl>
                                        <p:attrNameLst>
                                          <p:attrName>style.visibility</p:attrName>
                                        </p:attrNameLst>
                                      </p:cBhvr>
                                      <p:to>
                                        <p:strVal val="hidden"/>
                                      </p:to>
                                    </p:set>
                                  </p:childTnLst>
                                </p:cTn>
                              </p:par>
                              <p:par>
                                <p:cTn id="28" presetID="53" presetClass="entr" presetSubtype="0" fill="hold" nodeType="withEffect">
                                  <p:stCondLst>
                                    <p:cond delay="3000"/>
                                  </p:stCondLst>
                                  <p:childTnLst>
                                    <p:set>
                                      <p:cBhvr>
                                        <p:cTn id="29" dur="1" fill="hold">
                                          <p:stCondLst>
                                            <p:cond delay="0"/>
                                          </p:stCondLst>
                                        </p:cTn>
                                        <p:tgtEl>
                                          <p:spTgt spid="4"/>
                                        </p:tgtEl>
                                        <p:attrNameLst>
                                          <p:attrName>style.visibility</p:attrName>
                                        </p:attrNameLst>
                                      </p:cBhvr>
                                      <p:to>
                                        <p:strVal val="visible"/>
                                      </p:to>
                                    </p:set>
                                    <p:anim calcmode="lin" valueType="num">
                                      <p:cBhvr>
                                        <p:cTn id="30" dur="3000" fill="hold"/>
                                        <p:tgtEl>
                                          <p:spTgt spid="4"/>
                                        </p:tgtEl>
                                        <p:attrNameLst>
                                          <p:attrName>ppt_w</p:attrName>
                                        </p:attrNameLst>
                                      </p:cBhvr>
                                      <p:tavLst>
                                        <p:tav tm="0">
                                          <p:val>
                                            <p:fltVal val="0"/>
                                          </p:val>
                                        </p:tav>
                                        <p:tav tm="100000">
                                          <p:val>
                                            <p:strVal val="#ppt_w"/>
                                          </p:val>
                                        </p:tav>
                                      </p:tavLst>
                                    </p:anim>
                                    <p:anim calcmode="lin" valueType="num">
                                      <p:cBhvr>
                                        <p:cTn id="31" dur="3000" fill="hold"/>
                                        <p:tgtEl>
                                          <p:spTgt spid="4"/>
                                        </p:tgtEl>
                                        <p:attrNameLst>
                                          <p:attrName>ppt_h</p:attrName>
                                        </p:attrNameLst>
                                      </p:cBhvr>
                                      <p:tavLst>
                                        <p:tav tm="0">
                                          <p:val>
                                            <p:fltVal val="0"/>
                                          </p:val>
                                        </p:tav>
                                        <p:tav tm="100000">
                                          <p:val>
                                            <p:strVal val="#ppt_h"/>
                                          </p:val>
                                        </p:tav>
                                      </p:tavLst>
                                    </p:anim>
                                    <p:animEffect transition="in" filter="fade">
                                      <p:cBhvr>
                                        <p:cTn id="32" dur="3000"/>
                                        <p:tgtEl>
                                          <p:spTgt spid="4"/>
                                        </p:tgtEl>
                                      </p:cBhvr>
                                    </p:animEffect>
                                  </p:childTnLst>
                                </p:cTn>
                              </p:par>
                            </p:childTnLst>
                          </p:cTn>
                        </p:par>
                        <p:par>
                          <p:cTn id="33" fill="hold">
                            <p:stCondLst>
                              <p:cond delay="15000"/>
                            </p:stCondLst>
                            <p:childTnLst>
                              <p:par>
                                <p:cTn id="34" presetID="6" presetClass="exit" presetSubtype="16" fill="hold" nodeType="afterEffect">
                                  <p:stCondLst>
                                    <p:cond delay="3000"/>
                                  </p:stCondLst>
                                  <p:childTnLst>
                                    <p:animEffect transition="out" filter="circle(in)">
                                      <p:cBhvr>
                                        <p:cTn id="35" dur="3000"/>
                                        <p:tgtEl>
                                          <p:spTgt spid="4"/>
                                        </p:tgtEl>
                                      </p:cBhvr>
                                    </p:animEffect>
                                    <p:set>
                                      <p:cBhvr>
                                        <p:cTn id="36" dur="1" fill="hold">
                                          <p:stCondLst>
                                            <p:cond delay="2999"/>
                                          </p:stCondLst>
                                        </p:cTn>
                                        <p:tgtEl>
                                          <p:spTgt spid="4"/>
                                        </p:tgtEl>
                                        <p:attrNameLst>
                                          <p:attrName>style.visibility</p:attrName>
                                        </p:attrNameLst>
                                      </p:cBhvr>
                                      <p:to>
                                        <p:strVal val="hidden"/>
                                      </p:to>
                                    </p:set>
                                  </p:childTnLst>
                                </p:cTn>
                              </p:par>
                              <p:par>
                                <p:cTn id="37" presetID="53" presetClass="exit" presetSubtype="0" fill="hold" nodeType="withEffect">
                                  <p:stCondLst>
                                    <p:cond delay="3000"/>
                                  </p:stCondLst>
                                  <p:childTnLst>
                                    <p:anim calcmode="lin" valueType="num">
                                      <p:cBhvr>
                                        <p:cTn id="38" dur="3000"/>
                                        <p:tgtEl>
                                          <p:spTgt spid="4"/>
                                        </p:tgtEl>
                                        <p:attrNameLst>
                                          <p:attrName>ppt_w</p:attrName>
                                        </p:attrNameLst>
                                      </p:cBhvr>
                                      <p:tavLst>
                                        <p:tav tm="0">
                                          <p:val>
                                            <p:strVal val="ppt_w"/>
                                          </p:val>
                                        </p:tav>
                                        <p:tav tm="100000">
                                          <p:val>
                                            <p:fltVal val="0"/>
                                          </p:val>
                                        </p:tav>
                                      </p:tavLst>
                                    </p:anim>
                                    <p:anim calcmode="lin" valueType="num">
                                      <p:cBhvr>
                                        <p:cTn id="39" dur="3000"/>
                                        <p:tgtEl>
                                          <p:spTgt spid="4"/>
                                        </p:tgtEl>
                                        <p:attrNameLst>
                                          <p:attrName>ppt_h</p:attrName>
                                        </p:attrNameLst>
                                      </p:cBhvr>
                                      <p:tavLst>
                                        <p:tav tm="0">
                                          <p:val>
                                            <p:strVal val="ppt_h"/>
                                          </p:val>
                                        </p:tav>
                                        <p:tav tm="100000">
                                          <p:val>
                                            <p:fltVal val="0"/>
                                          </p:val>
                                        </p:tav>
                                      </p:tavLst>
                                    </p:anim>
                                    <p:animEffect transition="out" filter="fade">
                                      <p:cBhvr>
                                        <p:cTn id="40" dur="3000"/>
                                        <p:tgtEl>
                                          <p:spTgt spid="4"/>
                                        </p:tgtEl>
                                      </p:cBhvr>
                                    </p:animEffect>
                                    <p:set>
                                      <p:cBhvr>
                                        <p:cTn id="41" dur="1" fill="hold">
                                          <p:stCondLst>
                                            <p:cond delay="2999"/>
                                          </p:stCondLst>
                                        </p:cTn>
                                        <p:tgtEl>
                                          <p:spTgt spid="4"/>
                                        </p:tgtEl>
                                        <p:attrNameLst>
                                          <p:attrName>style.visibility</p:attrName>
                                        </p:attrNameLst>
                                      </p:cBhvr>
                                      <p:to>
                                        <p:strVal val="hidden"/>
                                      </p:to>
                                    </p:set>
                                  </p:childTnLst>
                                </p:cTn>
                              </p:par>
                              <p:par>
                                <p:cTn id="42" presetID="16" presetClass="entr" presetSubtype="21" fill="hold" nodeType="withEffect">
                                  <p:stCondLst>
                                    <p:cond delay="3000"/>
                                  </p:stCondLst>
                                  <p:childTnLst>
                                    <p:set>
                                      <p:cBhvr>
                                        <p:cTn id="43" dur="1" fill="hold">
                                          <p:stCondLst>
                                            <p:cond delay="0"/>
                                          </p:stCondLst>
                                        </p:cTn>
                                        <p:tgtEl>
                                          <p:spTgt spid="5"/>
                                        </p:tgtEl>
                                        <p:attrNameLst>
                                          <p:attrName>style.visibility</p:attrName>
                                        </p:attrNameLst>
                                      </p:cBhvr>
                                      <p:to>
                                        <p:strVal val="visible"/>
                                      </p:to>
                                    </p:set>
                                    <p:animEffect transition="in" filter="barn(inVertical)">
                                      <p:cBhvr>
                                        <p:cTn id="44"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vue26.jpg"/>
          <p:cNvPicPr>
            <a:picLocks noChangeAspect="1"/>
          </p:cNvPicPr>
          <p:nvPr/>
        </p:nvPicPr>
        <p:blipFill>
          <a:blip r:embed="rId3">
            <a:lum bright="10000"/>
          </a:blip>
          <a:stretch>
            <a:fillRect/>
          </a:stretch>
        </p:blipFill>
        <p:spPr>
          <a:xfrm>
            <a:off x="0" y="0"/>
            <a:ext cx="9144000" cy="6858000"/>
          </a:xfrm>
          <a:prstGeom prst="rect">
            <a:avLst/>
          </a:prstGeom>
        </p:spPr>
      </p:pic>
      <p:pic>
        <p:nvPicPr>
          <p:cNvPr id="3" name="Image 2" descr="vue de la citadelle.jpg"/>
          <p:cNvPicPr>
            <a:picLocks noChangeAspect="1"/>
          </p:cNvPicPr>
          <p:nvPr/>
        </p:nvPicPr>
        <p:blipFill>
          <a:blip r:embed="rId4"/>
          <a:stretch>
            <a:fillRect/>
          </a:stretch>
        </p:blipFill>
        <p:spPr>
          <a:xfrm>
            <a:off x="0" y="0"/>
            <a:ext cx="9144000" cy="6858000"/>
          </a:xfrm>
          <a:prstGeom prst="rect">
            <a:avLst/>
          </a:prstGeom>
        </p:spPr>
      </p:pic>
      <p:pic>
        <p:nvPicPr>
          <p:cNvPr id="4" name="Image 3" descr="vue30.jpg"/>
          <p:cNvPicPr>
            <a:picLocks noChangeAspect="1"/>
          </p:cNvPicPr>
          <p:nvPr/>
        </p:nvPicPr>
        <p:blipFill>
          <a:blip r:embed="rId5"/>
          <a:stretch>
            <a:fillRect/>
          </a:stretch>
        </p:blipFill>
        <p:spPr>
          <a:xfrm>
            <a:off x="0" y="0"/>
            <a:ext cx="9144000" cy="6858000"/>
          </a:xfrm>
          <a:prstGeom prst="rect">
            <a:avLst/>
          </a:prstGeom>
        </p:spPr>
      </p:pic>
      <p:pic>
        <p:nvPicPr>
          <p:cNvPr id="5" name="Image 4" descr="vue falaises.jpg"/>
          <p:cNvPicPr>
            <a:picLocks noChangeAspect="1"/>
          </p:cNvPicPr>
          <p:nvPr/>
        </p:nvPicPr>
        <p:blipFill>
          <a:blip r:embed="rId6"/>
          <a:stretch>
            <a:fillRect/>
          </a:stretch>
        </p:blipFill>
        <p:spPr>
          <a:xfrm>
            <a:off x="0" y="0"/>
            <a:ext cx="9144000" cy="6858000"/>
          </a:xfrm>
          <a:prstGeom prst="rect">
            <a:avLst/>
          </a:prstGeom>
        </p:spPr>
      </p:pic>
    </p:spTree>
  </p:cSld>
  <p:clrMapOvr>
    <a:masterClrMapping/>
  </p:clrMapOvr>
  <p:transition spd="slow"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3000"/>
                                        <p:tgtEl>
                                          <p:spTgt spid="3"/>
                                        </p:tgtEl>
                                      </p:cBhvr>
                                    </p:animEffect>
                                  </p:childTnLst>
                                </p:cTn>
                              </p:par>
                            </p:childTnLst>
                          </p:cTn>
                        </p:par>
                        <p:par>
                          <p:cTn id="11" fill="hold">
                            <p:stCondLst>
                              <p:cond delay="3000"/>
                            </p:stCondLst>
                            <p:childTnLst>
                              <p:par>
                                <p:cTn id="12" presetID="5" presetClass="exit" presetSubtype="10" fill="hold" nodeType="afterEffect">
                                  <p:stCondLst>
                                    <p:cond delay="3000"/>
                                  </p:stCondLst>
                                  <p:childTnLst>
                                    <p:animEffect transition="out" filter="checkerboard(across)">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5" presetClass="entr" presetSubtype="5"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checkerboard(down)">
                                      <p:cBhvr>
                                        <p:cTn id="17" dur="3000"/>
                                        <p:tgtEl>
                                          <p:spTgt spid="4"/>
                                        </p:tgtEl>
                                      </p:cBhvr>
                                    </p:animEffect>
                                  </p:childTnLst>
                                </p:cTn>
                              </p:par>
                              <p:par>
                                <p:cTn id="18" presetID="17" presetClass="entr" presetSubtype="10"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 calcmode="lin" valueType="num">
                                      <p:cBhvr>
                                        <p:cTn id="20" dur="3000" fill="hold"/>
                                        <p:tgtEl>
                                          <p:spTgt spid="4"/>
                                        </p:tgtEl>
                                        <p:attrNameLst>
                                          <p:attrName>ppt_w</p:attrName>
                                        </p:attrNameLst>
                                      </p:cBhvr>
                                      <p:tavLst>
                                        <p:tav tm="0">
                                          <p:val>
                                            <p:fltVal val="0"/>
                                          </p:val>
                                        </p:tav>
                                        <p:tav tm="100000">
                                          <p:val>
                                            <p:strVal val="#ppt_w"/>
                                          </p:val>
                                        </p:tav>
                                      </p:tavLst>
                                    </p:anim>
                                    <p:anim calcmode="lin" valueType="num">
                                      <p:cBhvr>
                                        <p:cTn id="21" dur="3000" fill="hold"/>
                                        <p:tgtEl>
                                          <p:spTgt spid="4"/>
                                        </p:tgtEl>
                                        <p:attrNameLst>
                                          <p:attrName>ppt_h</p:attrName>
                                        </p:attrNameLst>
                                      </p:cBhvr>
                                      <p:tavLst>
                                        <p:tav tm="0">
                                          <p:val>
                                            <p:strVal val="#ppt_h"/>
                                          </p:val>
                                        </p:tav>
                                        <p:tav tm="100000">
                                          <p:val>
                                            <p:strVal val="#ppt_h"/>
                                          </p:val>
                                        </p:tav>
                                      </p:tavLst>
                                    </p:anim>
                                  </p:childTnLst>
                                </p:cTn>
                              </p:par>
                            </p:childTnLst>
                          </p:cTn>
                        </p:par>
                        <p:par>
                          <p:cTn id="22" fill="hold">
                            <p:stCondLst>
                              <p:cond delay="9000"/>
                            </p:stCondLst>
                            <p:childTnLst>
                              <p:par>
                                <p:cTn id="23" presetID="3" presetClass="exit" presetSubtype="10" fill="hold" nodeType="afterEffect">
                                  <p:stCondLst>
                                    <p:cond delay="3000"/>
                                  </p:stCondLst>
                                  <p:childTnLst>
                                    <p:animEffect transition="out" filter="blinds(horizontal)">
                                      <p:cBhvr>
                                        <p:cTn id="24" dur="3000"/>
                                        <p:tgtEl>
                                          <p:spTgt spid="4"/>
                                        </p:tgtEl>
                                      </p:cBhvr>
                                    </p:animEffect>
                                    <p:set>
                                      <p:cBhvr>
                                        <p:cTn id="25" dur="1" fill="hold">
                                          <p:stCondLst>
                                            <p:cond delay="2999"/>
                                          </p:stCondLst>
                                        </p:cTn>
                                        <p:tgtEl>
                                          <p:spTgt spid="4"/>
                                        </p:tgtEl>
                                        <p:attrNameLst>
                                          <p:attrName>style.visibility</p:attrName>
                                        </p:attrNameLst>
                                      </p:cBhvr>
                                      <p:to>
                                        <p:strVal val="hidden"/>
                                      </p:to>
                                    </p:set>
                                  </p:childTnLst>
                                </p:cTn>
                              </p:par>
                              <p:par>
                                <p:cTn id="26" presetID="3" presetClass="entr" presetSubtype="5" fill="hold" nodeType="withEffect">
                                  <p:stCondLst>
                                    <p:cond delay="3000"/>
                                  </p:stCondLst>
                                  <p:childTnLst>
                                    <p:set>
                                      <p:cBhvr>
                                        <p:cTn id="27" dur="1" fill="hold">
                                          <p:stCondLst>
                                            <p:cond delay="0"/>
                                          </p:stCondLst>
                                        </p:cTn>
                                        <p:tgtEl>
                                          <p:spTgt spid="5"/>
                                        </p:tgtEl>
                                        <p:attrNameLst>
                                          <p:attrName>style.visibility</p:attrName>
                                        </p:attrNameLst>
                                      </p:cBhvr>
                                      <p:to>
                                        <p:strVal val="visible"/>
                                      </p:to>
                                    </p:set>
                                    <p:animEffect transition="in" filter="blinds(vertical)">
                                      <p:cBhvr>
                                        <p:cTn id="28" dur="3000"/>
                                        <p:tgtEl>
                                          <p:spTgt spid="5"/>
                                        </p:tgtEl>
                                      </p:cBhvr>
                                    </p:animEffect>
                                  </p:childTnLst>
                                </p:cTn>
                              </p:par>
                              <p:par>
                                <p:cTn id="29" presetID="17" presetClass="entr" presetSubtype="1" fill="hold" nodeType="withEffect">
                                  <p:stCondLst>
                                    <p:cond delay="3000"/>
                                  </p:stCondLst>
                                  <p:childTnLst>
                                    <p:set>
                                      <p:cBhvr>
                                        <p:cTn id="30" dur="1" fill="hold">
                                          <p:stCondLst>
                                            <p:cond delay="0"/>
                                          </p:stCondLst>
                                        </p:cTn>
                                        <p:tgtEl>
                                          <p:spTgt spid="5"/>
                                        </p:tgtEl>
                                        <p:attrNameLst>
                                          <p:attrName>style.visibility</p:attrName>
                                        </p:attrNameLst>
                                      </p:cBhvr>
                                      <p:to>
                                        <p:strVal val="visible"/>
                                      </p:to>
                                    </p:set>
                                    <p:anim calcmode="lin" valueType="num">
                                      <p:cBhvr>
                                        <p:cTn id="31" dur="5000" fill="hold"/>
                                        <p:tgtEl>
                                          <p:spTgt spid="5"/>
                                        </p:tgtEl>
                                        <p:attrNameLst>
                                          <p:attrName>ppt_x</p:attrName>
                                        </p:attrNameLst>
                                      </p:cBhvr>
                                      <p:tavLst>
                                        <p:tav tm="0">
                                          <p:val>
                                            <p:strVal val="#ppt_x"/>
                                          </p:val>
                                        </p:tav>
                                        <p:tav tm="100000">
                                          <p:val>
                                            <p:strVal val="#ppt_x"/>
                                          </p:val>
                                        </p:tav>
                                      </p:tavLst>
                                    </p:anim>
                                    <p:anim calcmode="lin" valueType="num">
                                      <p:cBhvr>
                                        <p:cTn id="32" dur="5000" fill="hold"/>
                                        <p:tgtEl>
                                          <p:spTgt spid="5"/>
                                        </p:tgtEl>
                                        <p:attrNameLst>
                                          <p:attrName>ppt_y</p:attrName>
                                        </p:attrNameLst>
                                      </p:cBhvr>
                                      <p:tavLst>
                                        <p:tav tm="0">
                                          <p:val>
                                            <p:strVal val="#ppt_y-#ppt_h/2"/>
                                          </p:val>
                                        </p:tav>
                                        <p:tav tm="100000">
                                          <p:val>
                                            <p:strVal val="#ppt_y"/>
                                          </p:val>
                                        </p:tav>
                                      </p:tavLst>
                                    </p:anim>
                                    <p:anim calcmode="lin" valueType="num">
                                      <p:cBhvr>
                                        <p:cTn id="33" dur="5000" fill="hold"/>
                                        <p:tgtEl>
                                          <p:spTgt spid="5"/>
                                        </p:tgtEl>
                                        <p:attrNameLst>
                                          <p:attrName>ppt_w</p:attrName>
                                        </p:attrNameLst>
                                      </p:cBhvr>
                                      <p:tavLst>
                                        <p:tav tm="0">
                                          <p:val>
                                            <p:strVal val="#ppt_w"/>
                                          </p:val>
                                        </p:tav>
                                        <p:tav tm="100000">
                                          <p:val>
                                            <p:strVal val="#ppt_w"/>
                                          </p:val>
                                        </p:tav>
                                      </p:tavLst>
                                    </p:anim>
                                    <p:anim calcmode="lin" valueType="num">
                                      <p:cBhvr>
                                        <p:cTn id="34" dur="5000" fill="hold"/>
                                        <p:tgtEl>
                                          <p:spTgt spid="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vue falaises.jpg"/>
          <p:cNvPicPr>
            <a:picLocks noChangeAspect="1"/>
          </p:cNvPicPr>
          <p:nvPr/>
        </p:nvPicPr>
        <p:blipFill>
          <a:blip r:embed="rId2"/>
          <a:stretch>
            <a:fillRect/>
          </a:stretch>
        </p:blipFill>
        <p:spPr>
          <a:xfrm>
            <a:off x="0" y="0"/>
            <a:ext cx="9144000" cy="6858000"/>
          </a:xfrm>
          <a:prstGeom prst="rect">
            <a:avLst/>
          </a:prstGeom>
        </p:spPr>
      </p:pic>
      <p:pic>
        <p:nvPicPr>
          <p:cNvPr id="3" name="Image 2" descr="le port.jpg"/>
          <p:cNvPicPr>
            <a:picLocks noChangeAspect="1"/>
          </p:cNvPicPr>
          <p:nvPr/>
        </p:nvPicPr>
        <p:blipFill>
          <a:blip r:embed="rId3">
            <a:lum bright="10000"/>
          </a:blip>
          <a:stretch>
            <a:fillRect/>
          </a:stretch>
        </p:blipFill>
        <p:spPr>
          <a:xfrm>
            <a:off x="0" y="0"/>
            <a:ext cx="9144000" cy="6858000"/>
          </a:xfrm>
          <a:prstGeom prst="rect">
            <a:avLst/>
          </a:prstGeom>
        </p:spPr>
      </p:pic>
      <p:pic>
        <p:nvPicPr>
          <p:cNvPr id="4" name="Image 3" descr="quai embarquement.jpg"/>
          <p:cNvPicPr>
            <a:picLocks noChangeAspect="1"/>
          </p:cNvPicPr>
          <p:nvPr/>
        </p:nvPicPr>
        <p:blipFill>
          <a:blip r:embed="rId4"/>
          <a:stretch>
            <a:fillRect/>
          </a:stretch>
        </p:blipFill>
        <p:spPr>
          <a:xfrm>
            <a:off x="0" y="0"/>
            <a:ext cx="9144000" cy="6858000"/>
          </a:xfrm>
          <a:prstGeom prst="rect">
            <a:avLst/>
          </a:prstGeom>
        </p:spPr>
      </p:pic>
      <p:pic>
        <p:nvPicPr>
          <p:cNvPr id="5" name="Image 4" descr="grain de sabl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2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afterEffect">
                                  <p:stCondLst>
                                    <p:cond delay="0"/>
                                  </p:stCondLst>
                                  <p:childTnLst>
                                    <p:animEffect transition="out" filter="plus(out)">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6" presetClass="entr" presetSubtype="32"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out)">
                                      <p:cBhvr>
                                        <p:cTn id="10" dur="3000"/>
                                        <p:tgtEl>
                                          <p:spTgt spid="3"/>
                                        </p:tgtEl>
                                      </p:cBhvr>
                                    </p:animEffect>
                                  </p:childTnLst>
                                </p:cTn>
                              </p:par>
                              <p:par>
                                <p:cTn id="11" presetID="13" presetClass="entr" presetSubtype="3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plus(out)">
                                      <p:cBhvr>
                                        <p:cTn id="13" dur="3000"/>
                                        <p:tgtEl>
                                          <p:spTgt spid="3"/>
                                        </p:tgtEl>
                                      </p:cBhvr>
                                    </p:animEffect>
                                  </p:childTnLst>
                                </p:cTn>
                              </p:par>
                            </p:childTnLst>
                          </p:cTn>
                        </p:par>
                        <p:par>
                          <p:cTn id="14" fill="hold">
                            <p:stCondLst>
                              <p:cond delay="3000"/>
                            </p:stCondLst>
                            <p:childTnLst>
                              <p:par>
                                <p:cTn id="15" presetID="17" presetClass="exit" presetSubtype="8" fill="hold" nodeType="afterEffect">
                                  <p:stCondLst>
                                    <p:cond delay="3000"/>
                                  </p:stCondLst>
                                  <p:childTnLst>
                                    <p:anim calcmode="lin" valueType="num">
                                      <p:cBhvr>
                                        <p:cTn id="16" dur="5000"/>
                                        <p:tgtEl>
                                          <p:spTgt spid="3"/>
                                        </p:tgtEl>
                                        <p:attrNameLst>
                                          <p:attrName>ppt_x</p:attrName>
                                        </p:attrNameLst>
                                      </p:cBhvr>
                                      <p:tavLst>
                                        <p:tav tm="0">
                                          <p:val>
                                            <p:strVal val="ppt_x"/>
                                          </p:val>
                                        </p:tav>
                                        <p:tav tm="100000">
                                          <p:val>
                                            <p:strVal val="ppt_x-ppt_w/2"/>
                                          </p:val>
                                        </p:tav>
                                      </p:tavLst>
                                    </p:anim>
                                    <p:anim calcmode="lin" valueType="num">
                                      <p:cBhvr>
                                        <p:cTn id="17" dur="5000"/>
                                        <p:tgtEl>
                                          <p:spTgt spid="3"/>
                                        </p:tgtEl>
                                        <p:attrNameLst>
                                          <p:attrName>ppt_y</p:attrName>
                                        </p:attrNameLst>
                                      </p:cBhvr>
                                      <p:tavLst>
                                        <p:tav tm="0">
                                          <p:val>
                                            <p:strVal val="ppt_y"/>
                                          </p:val>
                                        </p:tav>
                                        <p:tav tm="100000">
                                          <p:val>
                                            <p:strVal val="ppt_y"/>
                                          </p:val>
                                        </p:tav>
                                      </p:tavLst>
                                    </p:anim>
                                    <p:anim calcmode="lin" valueType="num">
                                      <p:cBhvr>
                                        <p:cTn id="18" dur="5000"/>
                                        <p:tgtEl>
                                          <p:spTgt spid="3"/>
                                        </p:tgtEl>
                                        <p:attrNameLst>
                                          <p:attrName>ppt_w</p:attrName>
                                        </p:attrNameLst>
                                      </p:cBhvr>
                                      <p:tavLst>
                                        <p:tav tm="0">
                                          <p:val>
                                            <p:strVal val="ppt_w"/>
                                          </p:val>
                                        </p:tav>
                                        <p:tav tm="100000">
                                          <p:val>
                                            <p:fltVal val="0"/>
                                          </p:val>
                                        </p:tav>
                                      </p:tavLst>
                                    </p:anim>
                                    <p:anim calcmode="lin" valueType="num">
                                      <p:cBhvr>
                                        <p:cTn id="19" dur="5000"/>
                                        <p:tgtEl>
                                          <p:spTgt spid="3"/>
                                        </p:tgtEl>
                                        <p:attrNameLst>
                                          <p:attrName>ppt_h</p:attrName>
                                        </p:attrNameLst>
                                      </p:cBhvr>
                                      <p:tavLst>
                                        <p:tav tm="0">
                                          <p:val>
                                            <p:strVal val="ppt_h"/>
                                          </p:val>
                                        </p:tav>
                                        <p:tav tm="100000">
                                          <p:val>
                                            <p:strVal val="ppt_h"/>
                                          </p:val>
                                        </p:tav>
                                      </p:tavLst>
                                    </p:anim>
                                    <p:set>
                                      <p:cBhvr>
                                        <p:cTn id="20" dur="1" fill="hold">
                                          <p:stCondLst>
                                            <p:cond delay="4999"/>
                                          </p:stCondLst>
                                        </p:cTn>
                                        <p:tgtEl>
                                          <p:spTgt spid="3"/>
                                        </p:tgtEl>
                                        <p:attrNameLst>
                                          <p:attrName>style.visibility</p:attrName>
                                        </p:attrNameLst>
                                      </p:cBhvr>
                                      <p:to>
                                        <p:strVal val="hidden"/>
                                      </p:to>
                                    </p:set>
                                  </p:childTnLst>
                                </p:cTn>
                              </p:par>
                              <p:par>
                                <p:cTn id="21" presetID="17" presetClass="entr" presetSubtype="2" fill="hold" nodeType="withEffect">
                                  <p:stCondLst>
                                    <p:cond delay="3000"/>
                                  </p:stCondLst>
                                  <p:childTnLst>
                                    <p:set>
                                      <p:cBhvr>
                                        <p:cTn id="22" dur="1" fill="hold">
                                          <p:stCondLst>
                                            <p:cond delay="0"/>
                                          </p:stCondLst>
                                        </p:cTn>
                                        <p:tgtEl>
                                          <p:spTgt spid="4"/>
                                        </p:tgtEl>
                                        <p:attrNameLst>
                                          <p:attrName>style.visibility</p:attrName>
                                        </p:attrNameLst>
                                      </p:cBhvr>
                                      <p:to>
                                        <p:strVal val="visible"/>
                                      </p:to>
                                    </p:set>
                                    <p:anim calcmode="lin" valueType="num">
                                      <p:cBhvr>
                                        <p:cTn id="23" dur="5000" fill="hold"/>
                                        <p:tgtEl>
                                          <p:spTgt spid="4"/>
                                        </p:tgtEl>
                                        <p:attrNameLst>
                                          <p:attrName>ppt_x</p:attrName>
                                        </p:attrNameLst>
                                      </p:cBhvr>
                                      <p:tavLst>
                                        <p:tav tm="0">
                                          <p:val>
                                            <p:strVal val="#ppt_x+#ppt_w/2"/>
                                          </p:val>
                                        </p:tav>
                                        <p:tav tm="100000">
                                          <p:val>
                                            <p:strVal val="#ppt_x"/>
                                          </p:val>
                                        </p:tav>
                                      </p:tavLst>
                                    </p:anim>
                                    <p:anim calcmode="lin" valueType="num">
                                      <p:cBhvr>
                                        <p:cTn id="24" dur="5000" fill="hold"/>
                                        <p:tgtEl>
                                          <p:spTgt spid="4"/>
                                        </p:tgtEl>
                                        <p:attrNameLst>
                                          <p:attrName>ppt_y</p:attrName>
                                        </p:attrNameLst>
                                      </p:cBhvr>
                                      <p:tavLst>
                                        <p:tav tm="0">
                                          <p:val>
                                            <p:strVal val="#ppt_y"/>
                                          </p:val>
                                        </p:tav>
                                        <p:tav tm="100000">
                                          <p:val>
                                            <p:strVal val="#ppt_y"/>
                                          </p:val>
                                        </p:tav>
                                      </p:tavLst>
                                    </p:anim>
                                    <p:anim calcmode="lin" valueType="num">
                                      <p:cBhvr>
                                        <p:cTn id="25" dur="5000" fill="hold"/>
                                        <p:tgtEl>
                                          <p:spTgt spid="4"/>
                                        </p:tgtEl>
                                        <p:attrNameLst>
                                          <p:attrName>ppt_w</p:attrName>
                                        </p:attrNameLst>
                                      </p:cBhvr>
                                      <p:tavLst>
                                        <p:tav tm="0">
                                          <p:val>
                                            <p:fltVal val="0"/>
                                          </p:val>
                                        </p:tav>
                                        <p:tav tm="100000">
                                          <p:val>
                                            <p:strVal val="#ppt_w"/>
                                          </p:val>
                                        </p:tav>
                                      </p:tavLst>
                                    </p:anim>
                                    <p:anim calcmode="lin" valueType="num">
                                      <p:cBhvr>
                                        <p:cTn id="26" dur="5000" fill="hold"/>
                                        <p:tgtEl>
                                          <p:spTgt spid="4"/>
                                        </p:tgtEl>
                                        <p:attrNameLst>
                                          <p:attrName>ppt_h</p:attrName>
                                        </p:attrNameLst>
                                      </p:cBhvr>
                                      <p:tavLst>
                                        <p:tav tm="0">
                                          <p:val>
                                            <p:strVal val="#ppt_h"/>
                                          </p:val>
                                        </p:tav>
                                        <p:tav tm="100000">
                                          <p:val>
                                            <p:strVal val="#ppt_h"/>
                                          </p:val>
                                        </p:tav>
                                      </p:tavLst>
                                    </p:anim>
                                  </p:childTnLst>
                                </p:cTn>
                              </p:par>
                            </p:childTnLst>
                          </p:cTn>
                        </p:par>
                        <p:par>
                          <p:cTn id="27" fill="hold">
                            <p:stCondLst>
                              <p:cond delay="11000"/>
                            </p:stCondLst>
                            <p:childTnLst>
                              <p:par>
                                <p:cTn id="28" presetID="17" presetClass="exit" presetSubtype="8" fill="hold" nodeType="afterEffect">
                                  <p:stCondLst>
                                    <p:cond delay="3000"/>
                                  </p:stCondLst>
                                  <p:childTnLst>
                                    <p:anim calcmode="lin" valueType="num">
                                      <p:cBhvr>
                                        <p:cTn id="29" dur="5000"/>
                                        <p:tgtEl>
                                          <p:spTgt spid="4"/>
                                        </p:tgtEl>
                                        <p:attrNameLst>
                                          <p:attrName>ppt_x</p:attrName>
                                        </p:attrNameLst>
                                      </p:cBhvr>
                                      <p:tavLst>
                                        <p:tav tm="0">
                                          <p:val>
                                            <p:strVal val="ppt_x"/>
                                          </p:val>
                                        </p:tav>
                                        <p:tav tm="100000">
                                          <p:val>
                                            <p:strVal val="ppt_x-ppt_w/2"/>
                                          </p:val>
                                        </p:tav>
                                      </p:tavLst>
                                    </p:anim>
                                    <p:anim calcmode="lin" valueType="num">
                                      <p:cBhvr>
                                        <p:cTn id="30" dur="5000"/>
                                        <p:tgtEl>
                                          <p:spTgt spid="4"/>
                                        </p:tgtEl>
                                        <p:attrNameLst>
                                          <p:attrName>ppt_y</p:attrName>
                                        </p:attrNameLst>
                                      </p:cBhvr>
                                      <p:tavLst>
                                        <p:tav tm="0">
                                          <p:val>
                                            <p:strVal val="ppt_y"/>
                                          </p:val>
                                        </p:tav>
                                        <p:tav tm="100000">
                                          <p:val>
                                            <p:strVal val="ppt_y"/>
                                          </p:val>
                                        </p:tav>
                                      </p:tavLst>
                                    </p:anim>
                                    <p:anim calcmode="lin" valueType="num">
                                      <p:cBhvr>
                                        <p:cTn id="31" dur="5000"/>
                                        <p:tgtEl>
                                          <p:spTgt spid="4"/>
                                        </p:tgtEl>
                                        <p:attrNameLst>
                                          <p:attrName>ppt_w</p:attrName>
                                        </p:attrNameLst>
                                      </p:cBhvr>
                                      <p:tavLst>
                                        <p:tav tm="0">
                                          <p:val>
                                            <p:strVal val="ppt_w"/>
                                          </p:val>
                                        </p:tav>
                                        <p:tav tm="100000">
                                          <p:val>
                                            <p:fltVal val="0"/>
                                          </p:val>
                                        </p:tav>
                                      </p:tavLst>
                                    </p:anim>
                                    <p:anim calcmode="lin" valueType="num">
                                      <p:cBhvr>
                                        <p:cTn id="32" dur="5000"/>
                                        <p:tgtEl>
                                          <p:spTgt spid="4"/>
                                        </p:tgtEl>
                                        <p:attrNameLst>
                                          <p:attrName>ppt_h</p:attrName>
                                        </p:attrNameLst>
                                      </p:cBhvr>
                                      <p:tavLst>
                                        <p:tav tm="0">
                                          <p:val>
                                            <p:strVal val="ppt_h"/>
                                          </p:val>
                                        </p:tav>
                                        <p:tav tm="100000">
                                          <p:val>
                                            <p:strVal val="ppt_h"/>
                                          </p:val>
                                        </p:tav>
                                      </p:tavLst>
                                    </p:anim>
                                    <p:set>
                                      <p:cBhvr>
                                        <p:cTn id="33" dur="1" fill="hold">
                                          <p:stCondLst>
                                            <p:cond delay="4999"/>
                                          </p:stCondLst>
                                        </p:cTn>
                                        <p:tgtEl>
                                          <p:spTgt spid="4"/>
                                        </p:tgtEl>
                                        <p:attrNameLst>
                                          <p:attrName>style.visibility</p:attrName>
                                        </p:attrNameLst>
                                      </p:cBhvr>
                                      <p:to>
                                        <p:strVal val="hidden"/>
                                      </p:to>
                                    </p:set>
                                  </p:childTnLst>
                                </p:cTn>
                              </p:par>
                              <p:par>
                                <p:cTn id="34" presetID="17" presetClass="entr" presetSubtype="2" fill="hold" nodeType="withEffect">
                                  <p:stCondLst>
                                    <p:cond delay="3000"/>
                                  </p:stCondLst>
                                  <p:childTnLst>
                                    <p:set>
                                      <p:cBhvr>
                                        <p:cTn id="35" dur="1" fill="hold">
                                          <p:stCondLst>
                                            <p:cond delay="0"/>
                                          </p:stCondLst>
                                        </p:cTn>
                                        <p:tgtEl>
                                          <p:spTgt spid="5"/>
                                        </p:tgtEl>
                                        <p:attrNameLst>
                                          <p:attrName>style.visibility</p:attrName>
                                        </p:attrNameLst>
                                      </p:cBhvr>
                                      <p:to>
                                        <p:strVal val="visible"/>
                                      </p:to>
                                    </p:set>
                                    <p:anim calcmode="lin" valueType="num">
                                      <p:cBhvr>
                                        <p:cTn id="36" dur="5000" fill="hold"/>
                                        <p:tgtEl>
                                          <p:spTgt spid="5"/>
                                        </p:tgtEl>
                                        <p:attrNameLst>
                                          <p:attrName>ppt_x</p:attrName>
                                        </p:attrNameLst>
                                      </p:cBhvr>
                                      <p:tavLst>
                                        <p:tav tm="0">
                                          <p:val>
                                            <p:strVal val="#ppt_x+#ppt_w/2"/>
                                          </p:val>
                                        </p:tav>
                                        <p:tav tm="100000">
                                          <p:val>
                                            <p:strVal val="#ppt_x"/>
                                          </p:val>
                                        </p:tav>
                                      </p:tavLst>
                                    </p:anim>
                                    <p:anim calcmode="lin" valueType="num">
                                      <p:cBhvr>
                                        <p:cTn id="37" dur="5000" fill="hold"/>
                                        <p:tgtEl>
                                          <p:spTgt spid="5"/>
                                        </p:tgtEl>
                                        <p:attrNameLst>
                                          <p:attrName>ppt_y</p:attrName>
                                        </p:attrNameLst>
                                      </p:cBhvr>
                                      <p:tavLst>
                                        <p:tav tm="0">
                                          <p:val>
                                            <p:strVal val="#ppt_y"/>
                                          </p:val>
                                        </p:tav>
                                        <p:tav tm="100000">
                                          <p:val>
                                            <p:strVal val="#ppt_y"/>
                                          </p:val>
                                        </p:tav>
                                      </p:tavLst>
                                    </p:anim>
                                    <p:anim calcmode="lin" valueType="num">
                                      <p:cBhvr>
                                        <p:cTn id="38" dur="5000" fill="hold"/>
                                        <p:tgtEl>
                                          <p:spTgt spid="5"/>
                                        </p:tgtEl>
                                        <p:attrNameLst>
                                          <p:attrName>ppt_w</p:attrName>
                                        </p:attrNameLst>
                                      </p:cBhvr>
                                      <p:tavLst>
                                        <p:tav tm="0">
                                          <p:val>
                                            <p:fltVal val="0"/>
                                          </p:val>
                                        </p:tav>
                                        <p:tav tm="100000">
                                          <p:val>
                                            <p:strVal val="#ppt_w"/>
                                          </p:val>
                                        </p:tav>
                                      </p:tavLst>
                                    </p:anim>
                                    <p:anim calcmode="lin" valueType="num">
                                      <p:cBhvr>
                                        <p:cTn id="39" dur="5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60000"/>
            <a:lumOff val="40000"/>
          </a:schemeClr>
        </a:solidFill>
        <a:effectLst/>
      </p:bgPr>
    </p:bg>
    <p:spTree>
      <p:nvGrpSpPr>
        <p:cNvPr id="1" name=""/>
        <p:cNvGrpSpPr/>
        <p:nvPr/>
      </p:nvGrpSpPr>
      <p:grpSpPr>
        <a:xfrm>
          <a:off x="0" y="0"/>
          <a:ext cx="0" cy="0"/>
          <a:chOff x="0" y="0"/>
          <a:chExt cx="0" cy="0"/>
        </a:xfrm>
      </p:grpSpPr>
      <p:pic>
        <p:nvPicPr>
          <p:cNvPr id="2" name="Image 1" descr="grain de sable.jpg"/>
          <p:cNvPicPr>
            <a:picLocks noChangeAspect="1"/>
          </p:cNvPicPr>
          <p:nvPr/>
        </p:nvPicPr>
        <p:blipFill>
          <a:blip r:embed="rId2"/>
          <a:stretch>
            <a:fillRect/>
          </a:stretch>
        </p:blipFill>
        <p:spPr>
          <a:xfrm>
            <a:off x="0" y="0"/>
            <a:ext cx="9144000" cy="6858000"/>
          </a:xfrm>
          <a:prstGeom prst="rect">
            <a:avLst/>
          </a:prstGeom>
        </p:spPr>
      </p:pic>
      <p:pic>
        <p:nvPicPr>
          <p:cNvPr id="3" name="Image 2" descr="eglise st marie.jpg"/>
          <p:cNvPicPr>
            <a:picLocks noChangeAspect="1"/>
          </p:cNvPicPr>
          <p:nvPr/>
        </p:nvPicPr>
        <p:blipFill>
          <a:blip r:embed="rId3"/>
          <a:stretch>
            <a:fillRect/>
          </a:stretch>
        </p:blipFill>
        <p:spPr>
          <a:xfrm>
            <a:off x="0" y="0"/>
            <a:ext cx="9144000" cy="6858000"/>
          </a:xfrm>
          <a:prstGeom prst="rect">
            <a:avLst/>
          </a:prstGeom>
        </p:spPr>
      </p:pic>
      <p:pic>
        <p:nvPicPr>
          <p:cNvPr id="4" name="Image 3" descr="eglise int.jpg"/>
          <p:cNvPicPr>
            <a:picLocks noChangeAspect="1"/>
          </p:cNvPicPr>
          <p:nvPr/>
        </p:nvPicPr>
        <p:blipFill>
          <a:blip r:embed="rId4"/>
          <a:stretch>
            <a:fillRect/>
          </a:stretch>
        </p:blipFill>
        <p:spPr>
          <a:xfrm>
            <a:off x="0" y="0"/>
            <a:ext cx="9144000" cy="6858000"/>
          </a:xfrm>
          <a:prstGeom prst="rect">
            <a:avLst/>
          </a:prstGeom>
        </p:spPr>
      </p:pic>
      <p:pic>
        <p:nvPicPr>
          <p:cNvPr id="5" name="Image 4" descr="bastion étendard.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1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50" presetClass="entr" presetSubtype="0" decel="10000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strVal val="#ppt_w+.3"/>
                                          </p:val>
                                        </p:tav>
                                        <p:tav tm="100000">
                                          <p:val>
                                            <p:strVal val="#ppt_w"/>
                                          </p:val>
                                        </p:tav>
                                      </p:tavLst>
                                    </p:anim>
                                    <p:anim calcmode="lin" valueType="num">
                                      <p:cBhvr>
                                        <p:cTn id="11" dur="3000" fill="hold"/>
                                        <p:tgtEl>
                                          <p:spTgt spid="3"/>
                                        </p:tgtEl>
                                        <p:attrNameLst>
                                          <p:attrName>ppt_h</p:attrName>
                                        </p:attrNameLst>
                                      </p:cBhvr>
                                      <p:tavLst>
                                        <p:tav tm="0">
                                          <p:val>
                                            <p:strVal val="#ppt_h"/>
                                          </p:val>
                                        </p:tav>
                                        <p:tav tm="100000">
                                          <p:val>
                                            <p:strVal val="#ppt_h"/>
                                          </p:val>
                                        </p:tav>
                                      </p:tavLst>
                                    </p:anim>
                                    <p:animEffect transition="in" filter="fade">
                                      <p:cBhvr>
                                        <p:cTn id="12" dur="3000"/>
                                        <p:tgtEl>
                                          <p:spTgt spid="3"/>
                                        </p:tgtEl>
                                      </p:cBhvr>
                                    </p:animEffect>
                                  </p:childTnLst>
                                </p:cTn>
                              </p:par>
                              <p:par>
                                <p:cTn id="13" presetID="47" presetClass="entr" presetSubtype="0"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3000"/>
                                        <p:tgtEl>
                                          <p:spTgt spid="3"/>
                                        </p:tgtEl>
                                      </p:cBhvr>
                                    </p:animEffect>
                                    <p:anim calcmode="lin" valueType="num">
                                      <p:cBhvr>
                                        <p:cTn id="16" dur="3000" fill="hold"/>
                                        <p:tgtEl>
                                          <p:spTgt spid="3"/>
                                        </p:tgtEl>
                                        <p:attrNameLst>
                                          <p:attrName>ppt_x</p:attrName>
                                        </p:attrNameLst>
                                      </p:cBhvr>
                                      <p:tavLst>
                                        <p:tav tm="0">
                                          <p:val>
                                            <p:strVal val="#ppt_x"/>
                                          </p:val>
                                        </p:tav>
                                        <p:tav tm="100000">
                                          <p:val>
                                            <p:strVal val="#ppt_x"/>
                                          </p:val>
                                        </p:tav>
                                      </p:tavLst>
                                    </p:anim>
                                    <p:anim calcmode="lin" valueType="num">
                                      <p:cBhvr>
                                        <p:cTn id="17" dur="3000" fill="hold"/>
                                        <p:tgtEl>
                                          <p:spTgt spid="3"/>
                                        </p:tgtEl>
                                        <p:attrNameLst>
                                          <p:attrName>ppt_y</p:attrName>
                                        </p:attrNameLst>
                                      </p:cBhvr>
                                      <p:tavLst>
                                        <p:tav tm="0">
                                          <p:val>
                                            <p:strVal val="#ppt_y-.1"/>
                                          </p:val>
                                        </p:tav>
                                        <p:tav tm="100000">
                                          <p:val>
                                            <p:strVal val="#ppt_y"/>
                                          </p:val>
                                        </p:tav>
                                      </p:tavLst>
                                    </p:anim>
                                  </p:childTnLst>
                                </p:cTn>
                              </p:par>
                            </p:childTnLst>
                          </p:cTn>
                        </p:par>
                        <p:par>
                          <p:cTn id="18" fill="hold">
                            <p:stCondLst>
                              <p:cond delay="3000"/>
                            </p:stCondLst>
                            <p:childTnLst>
                              <p:par>
                                <p:cTn id="19" presetID="55" presetClass="exit" presetSubtype="0" fill="hold" nodeType="afterEffect">
                                  <p:stCondLst>
                                    <p:cond delay="3000"/>
                                  </p:stCondLst>
                                  <p:childTnLst>
                                    <p:anim calcmode="lin" valueType="num">
                                      <p:cBhvr>
                                        <p:cTn id="20" dur="3000"/>
                                        <p:tgtEl>
                                          <p:spTgt spid="3"/>
                                        </p:tgtEl>
                                        <p:attrNameLst>
                                          <p:attrName>ppt_w</p:attrName>
                                        </p:attrNameLst>
                                      </p:cBhvr>
                                      <p:tavLst>
                                        <p:tav tm="0">
                                          <p:val>
                                            <p:strVal val="ppt_w"/>
                                          </p:val>
                                        </p:tav>
                                        <p:tav tm="100000">
                                          <p:val>
                                            <p:strVal val="ppt_w*0.70"/>
                                          </p:val>
                                        </p:tav>
                                      </p:tavLst>
                                    </p:anim>
                                    <p:anim calcmode="lin" valueType="num">
                                      <p:cBhvr>
                                        <p:cTn id="21" dur="3000"/>
                                        <p:tgtEl>
                                          <p:spTgt spid="3"/>
                                        </p:tgtEl>
                                        <p:attrNameLst>
                                          <p:attrName>ppt_h</p:attrName>
                                        </p:attrNameLst>
                                      </p:cBhvr>
                                      <p:tavLst>
                                        <p:tav tm="0">
                                          <p:val>
                                            <p:strVal val="ppt_h"/>
                                          </p:val>
                                        </p:tav>
                                        <p:tav tm="100000">
                                          <p:val>
                                            <p:strVal val="ppt_h"/>
                                          </p:val>
                                        </p:tav>
                                      </p:tavLst>
                                    </p:anim>
                                    <p:animEffect transition="out" filter="fade">
                                      <p:cBhvr>
                                        <p:cTn id="22" dur="3000"/>
                                        <p:tgtEl>
                                          <p:spTgt spid="3"/>
                                        </p:tgtEl>
                                      </p:cBhvr>
                                    </p:animEffect>
                                    <p:set>
                                      <p:cBhvr>
                                        <p:cTn id="23" dur="1" fill="hold">
                                          <p:stCondLst>
                                            <p:cond delay="2999"/>
                                          </p:stCondLst>
                                        </p:cTn>
                                        <p:tgtEl>
                                          <p:spTgt spid="3"/>
                                        </p:tgtEl>
                                        <p:attrNameLst>
                                          <p:attrName>style.visibility</p:attrName>
                                        </p:attrNameLst>
                                      </p:cBhvr>
                                      <p:to>
                                        <p:strVal val="hidden"/>
                                      </p:to>
                                    </p:set>
                                  </p:childTnLst>
                                </p:cTn>
                              </p:par>
                              <p:par>
                                <p:cTn id="24" presetID="55" presetClass="entr" presetSubtype="0" fill="hold" nodeType="withEffect">
                                  <p:stCondLst>
                                    <p:cond delay="3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3000" fill="hold"/>
                                        <p:tgtEl>
                                          <p:spTgt spid="4"/>
                                        </p:tgtEl>
                                        <p:attrNameLst>
                                          <p:attrName>ppt_w</p:attrName>
                                        </p:attrNameLst>
                                      </p:cBhvr>
                                      <p:tavLst>
                                        <p:tav tm="0">
                                          <p:val>
                                            <p:strVal val="#ppt_w*0.70"/>
                                          </p:val>
                                        </p:tav>
                                        <p:tav tm="100000">
                                          <p:val>
                                            <p:strVal val="#ppt_w"/>
                                          </p:val>
                                        </p:tav>
                                      </p:tavLst>
                                    </p:anim>
                                    <p:anim calcmode="lin" valueType="num">
                                      <p:cBhvr>
                                        <p:cTn id="27" dur="3000" fill="hold"/>
                                        <p:tgtEl>
                                          <p:spTgt spid="4"/>
                                        </p:tgtEl>
                                        <p:attrNameLst>
                                          <p:attrName>ppt_h</p:attrName>
                                        </p:attrNameLst>
                                      </p:cBhvr>
                                      <p:tavLst>
                                        <p:tav tm="0">
                                          <p:val>
                                            <p:strVal val="#ppt_h"/>
                                          </p:val>
                                        </p:tav>
                                        <p:tav tm="100000">
                                          <p:val>
                                            <p:strVal val="#ppt_h"/>
                                          </p:val>
                                        </p:tav>
                                      </p:tavLst>
                                    </p:anim>
                                    <p:animEffect transition="in" filter="fade">
                                      <p:cBhvr>
                                        <p:cTn id="28" dur="3000"/>
                                        <p:tgtEl>
                                          <p:spTgt spid="4"/>
                                        </p:tgtEl>
                                      </p:cBhvr>
                                    </p:animEffect>
                                  </p:childTnLst>
                                </p:cTn>
                              </p:par>
                            </p:childTnLst>
                          </p:cTn>
                        </p:par>
                        <p:par>
                          <p:cTn id="29" fill="hold">
                            <p:stCondLst>
                              <p:cond delay="9000"/>
                            </p:stCondLst>
                            <p:childTnLst>
                              <p:par>
                                <p:cTn id="30" presetID="10" presetClass="exit" presetSubtype="0" fill="hold" nodeType="afterEffect">
                                  <p:stCondLst>
                                    <p:cond delay="3000"/>
                                  </p:stCondLst>
                                  <p:childTnLst>
                                    <p:animEffect transition="out" filter="fade">
                                      <p:cBhvr>
                                        <p:cTn id="31" dur="3000"/>
                                        <p:tgtEl>
                                          <p:spTgt spid="4"/>
                                        </p:tgtEl>
                                      </p:cBhvr>
                                    </p:animEffect>
                                    <p:set>
                                      <p:cBhvr>
                                        <p:cTn id="32" dur="1" fill="hold">
                                          <p:stCondLst>
                                            <p:cond delay="2999"/>
                                          </p:stCondLst>
                                        </p:cTn>
                                        <p:tgtEl>
                                          <p:spTgt spid="4"/>
                                        </p:tgtEl>
                                        <p:attrNameLst>
                                          <p:attrName>style.visibility</p:attrName>
                                        </p:attrNameLst>
                                      </p:cBhvr>
                                      <p:to>
                                        <p:strVal val="hidden"/>
                                      </p:to>
                                    </p:set>
                                  </p:childTnLst>
                                </p:cTn>
                              </p:par>
                              <p:par>
                                <p:cTn id="33" presetID="50" presetClass="entr" presetSubtype="0" decel="100000" fill="hold" nodeType="withEffect">
                                  <p:stCondLst>
                                    <p:cond delay="3000"/>
                                  </p:stCondLst>
                                  <p:childTnLst>
                                    <p:set>
                                      <p:cBhvr>
                                        <p:cTn id="34" dur="1" fill="hold">
                                          <p:stCondLst>
                                            <p:cond delay="0"/>
                                          </p:stCondLst>
                                        </p:cTn>
                                        <p:tgtEl>
                                          <p:spTgt spid="5"/>
                                        </p:tgtEl>
                                        <p:attrNameLst>
                                          <p:attrName>style.visibility</p:attrName>
                                        </p:attrNameLst>
                                      </p:cBhvr>
                                      <p:to>
                                        <p:strVal val="visible"/>
                                      </p:to>
                                    </p:set>
                                    <p:anim calcmode="lin" valueType="num">
                                      <p:cBhvr>
                                        <p:cTn id="35" dur="3000" fill="hold"/>
                                        <p:tgtEl>
                                          <p:spTgt spid="5"/>
                                        </p:tgtEl>
                                        <p:attrNameLst>
                                          <p:attrName>ppt_w</p:attrName>
                                        </p:attrNameLst>
                                      </p:cBhvr>
                                      <p:tavLst>
                                        <p:tav tm="0">
                                          <p:val>
                                            <p:strVal val="#ppt_w+.3"/>
                                          </p:val>
                                        </p:tav>
                                        <p:tav tm="100000">
                                          <p:val>
                                            <p:strVal val="#ppt_w"/>
                                          </p:val>
                                        </p:tav>
                                      </p:tavLst>
                                    </p:anim>
                                    <p:anim calcmode="lin" valueType="num">
                                      <p:cBhvr>
                                        <p:cTn id="36" dur="3000" fill="hold"/>
                                        <p:tgtEl>
                                          <p:spTgt spid="5"/>
                                        </p:tgtEl>
                                        <p:attrNameLst>
                                          <p:attrName>ppt_h</p:attrName>
                                        </p:attrNameLst>
                                      </p:cBhvr>
                                      <p:tavLst>
                                        <p:tav tm="0">
                                          <p:val>
                                            <p:strVal val="#ppt_h"/>
                                          </p:val>
                                        </p:tav>
                                        <p:tav tm="100000">
                                          <p:val>
                                            <p:strVal val="#ppt_h"/>
                                          </p:val>
                                        </p:tav>
                                      </p:tavLst>
                                    </p:anim>
                                    <p:animEffect transition="in" filter="fade">
                                      <p:cBhvr>
                                        <p:cTn id="37" dur="3000"/>
                                        <p:tgtEl>
                                          <p:spTgt spid="5"/>
                                        </p:tgtEl>
                                      </p:cBhvr>
                                    </p:animEffect>
                                  </p:childTnLst>
                                </p:cTn>
                              </p:par>
                              <p:par>
                                <p:cTn id="38" presetID="47" presetClass="entr" presetSubtype="0" fill="hold" nodeType="withEffect">
                                  <p:stCondLst>
                                    <p:cond delay="3000"/>
                                  </p:stCondLst>
                                  <p:childTnLst>
                                    <p:set>
                                      <p:cBhvr>
                                        <p:cTn id="39" dur="1" fill="hold">
                                          <p:stCondLst>
                                            <p:cond delay="0"/>
                                          </p:stCondLst>
                                        </p:cTn>
                                        <p:tgtEl>
                                          <p:spTgt spid="5"/>
                                        </p:tgtEl>
                                        <p:attrNameLst>
                                          <p:attrName>style.visibility</p:attrName>
                                        </p:attrNameLst>
                                      </p:cBhvr>
                                      <p:to>
                                        <p:strVal val="visible"/>
                                      </p:to>
                                    </p:set>
                                    <p:animEffect transition="in" filter="fade">
                                      <p:cBhvr>
                                        <p:cTn id="40" dur="3000"/>
                                        <p:tgtEl>
                                          <p:spTgt spid="5"/>
                                        </p:tgtEl>
                                      </p:cBhvr>
                                    </p:animEffect>
                                    <p:anim calcmode="lin" valueType="num">
                                      <p:cBhvr>
                                        <p:cTn id="41" dur="3000" fill="hold"/>
                                        <p:tgtEl>
                                          <p:spTgt spid="5"/>
                                        </p:tgtEl>
                                        <p:attrNameLst>
                                          <p:attrName>ppt_x</p:attrName>
                                        </p:attrNameLst>
                                      </p:cBhvr>
                                      <p:tavLst>
                                        <p:tav tm="0">
                                          <p:val>
                                            <p:strVal val="#ppt_x"/>
                                          </p:val>
                                        </p:tav>
                                        <p:tav tm="100000">
                                          <p:val>
                                            <p:strVal val="#ppt_x"/>
                                          </p:val>
                                        </p:tav>
                                      </p:tavLst>
                                    </p:anim>
                                    <p:anim calcmode="lin" valueType="num">
                                      <p:cBhvr>
                                        <p:cTn id="42" dur="3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bastion étendard.jpg"/>
          <p:cNvPicPr>
            <a:picLocks noChangeAspect="1"/>
          </p:cNvPicPr>
          <p:nvPr/>
        </p:nvPicPr>
        <p:blipFill>
          <a:blip r:embed="rId2"/>
          <a:stretch>
            <a:fillRect/>
          </a:stretch>
        </p:blipFill>
        <p:spPr>
          <a:xfrm>
            <a:off x="0" y="0"/>
            <a:ext cx="9144000" cy="6858000"/>
          </a:xfrm>
          <a:prstGeom prst="rect">
            <a:avLst/>
          </a:prstGeom>
        </p:spPr>
      </p:pic>
      <p:pic>
        <p:nvPicPr>
          <p:cNvPr id="3" name="Image 2" descr="bastion etendard vert.jpg"/>
          <p:cNvPicPr>
            <a:picLocks noChangeAspect="1"/>
          </p:cNvPicPr>
          <p:nvPr/>
        </p:nvPicPr>
        <p:blipFill>
          <a:blip r:embed="rId3">
            <a:lum bright="20000"/>
          </a:blip>
          <a:stretch>
            <a:fillRect/>
          </a:stretch>
        </p:blipFill>
        <p:spPr>
          <a:xfrm>
            <a:off x="0" y="0"/>
            <a:ext cx="4572000" cy="6858000"/>
          </a:xfrm>
          <a:prstGeom prst="rect">
            <a:avLst/>
          </a:prstGeom>
        </p:spPr>
      </p:pic>
      <p:pic>
        <p:nvPicPr>
          <p:cNvPr id="4" name="Image 3" descr="bastion étendard vert2.jpg"/>
          <p:cNvPicPr>
            <a:picLocks noChangeAspect="1"/>
          </p:cNvPicPr>
          <p:nvPr/>
        </p:nvPicPr>
        <p:blipFill>
          <a:blip r:embed="rId4">
            <a:lum bright="10000"/>
          </a:blip>
          <a:stretch>
            <a:fillRect/>
          </a:stretch>
        </p:blipFill>
        <p:spPr>
          <a:xfrm>
            <a:off x="4572000" y="0"/>
            <a:ext cx="4572000" cy="6858000"/>
          </a:xfrm>
          <a:prstGeom prst="rect">
            <a:avLst/>
          </a:prstGeom>
        </p:spPr>
      </p:pic>
      <p:pic>
        <p:nvPicPr>
          <p:cNvPr id="5" name="Image 4" descr="escalier roi aragon falaise.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afterEffect">
                                  <p:stCondLst>
                                    <p:cond delay="0"/>
                                  </p:stCondLst>
                                  <p:childTnLst>
                                    <p:anim calcmode="lin" valueType="num">
                                      <p:cBhvr>
                                        <p:cTn id="6" dur="3000"/>
                                        <p:tgtEl>
                                          <p:spTgt spid="2"/>
                                        </p:tgtEl>
                                        <p:attrNameLst>
                                          <p:attrName>ppt_w</p:attrName>
                                        </p:attrNameLst>
                                      </p:cBhvr>
                                      <p:tavLst>
                                        <p:tav tm="0">
                                          <p:val>
                                            <p:strVal val="ppt_w"/>
                                          </p:val>
                                        </p:tav>
                                        <p:tav tm="100000">
                                          <p:val>
                                            <p:strVal val="ppt_w+.3"/>
                                          </p:val>
                                        </p:tav>
                                      </p:tavLst>
                                    </p:anim>
                                    <p:anim calcmode="lin" valueType="num">
                                      <p:cBhvr>
                                        <p:cTn id="7" dur="3000"/>
                                        <p:tgtEl>
                                          <p:spTgt spid="2"/>
                                        </p:tgtEl>
                                        <p:attrNameLst>
                                          <p:attrName>ppt_h</p:attrName>
                                        </p:attrNameLst>
                                      </p:cBhvr>
                                      <p:tavLst>
                                        <p:tav tm="0">
                                          <p:val>
                                            <p:strVal val="ppt_h"/>
                                          </p:val>
                                        </p:tav>
                                        <p:tav tm="100000">
                                          <p:val>
                                            <p:strVal val="ppt_h"/>
                                          </p:val>
                                        </p:tav>
                                      </p:tavLst>
                                    </p:anim>
                                    <p:animEffect transition="out" filter="fade">
                                      <p:cBhvr>
                                        <p:cTn id="8" dur="3000"/>
                                        <p:tgtEl>
                                          <p:spTgt spid="2"/>
                                        </p:tgtEl>
                                      </p:cBhvr>
                                    </p:animEffect>
                                    <p:set>
                                      <p:cBhvr>
                                        <p:cTn id="9" dur="1" fill="hold">
                                          <p:stCondLst>
                                            <p:cond delay="2999"/>
                                          </p:stCondLst>
                                        </p:cTn>
                                        <p:tgtEl>
                                          <p:spTgt spid="2"/>
                                        </p:tgtEl>
                                        <p:attrNameLst>
                                          <p:attrName>style.visibility</p:attrName>
                                        </p:attrNameLst>
                                      </p:cBhvr>
                                      <p:to>
                                        <p:strVal val="hidden"/>
                                      </p:to>
                                    </p:set>
                                  </p:childTnLst>
                                </p:cTn>
                              </p:par>
                              <p:par>
                                <p:cTn id="10" presetID="53" presetClass="entr" presetSubtype="0"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3000" fill="hold"/>
                                        <p:tgtEl>
                                          <p:spTgt spid="3"/>
                                        </p:tgtEl>
                                        <p:attrNameLst>
                                          <p:attrName>ppt_w</p:attrName>
                                        </p:attrNameLst>
                                      </p:cBhvr>
                                      <p:tavLst>
                                        <p:tav tm="0">
                                          <p:val>
                                            <p:fltVal val="0"/>
                                          </p:val>
                                        </p:tav>
                                        <p:tav tm="100000">
                                          <p:val>
                                            <p:strVal val="#ppt_w"/>
                                          </p:val>
                                        </p:tav>
                                      </p:tavLst>
                                    </p:anim>
                                    <p:anim calcmode="lin" valueType="num">
                                      <p:cBhvr>
                                        <p:cTn id="13" dur="3000" fill="hold"/>
                                        <p:tgtEl>
                                          <p:spTgt spid="3"/>
                                        </p:tgtEl>
                                        <p:attrNameLst>
                                          <p:attrName>ppt_h</p:attrName>
                                        </p:attrNameLst>
                                      </p:cBhvr>
                                      <p:tavLst>
                                        <p:tav tm="0">
                                          <p:val>
                                            <p:fltVal val="0"/>
                                          </p:val>
                                        </p:tav>
                                        <p:tav tm="100000">
                                          <p:val>
                                            <p:strVal val="#ppt_h"/>
                                          </p:val>
                                        </p:tav>
                                      </p:tavLst>
                                    </p:anim>
                                    <p:animEffect transition="in" filter="fade">
                                      <p:cBhvr>
                                        <p:cTn id="14" dur="3000"/>
                                        <p:tgtEl>
                                          <p:spTgt spid="3"/>
                                        </p:tgtEl>
                                      </p:cBhvr>
                                    </p:animEffect>
                                  </p:childTnLst>
                                </p:cTn>
                              </p:par>
                              <p:par>
                                <p:cTn id="15" presetID="53"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3000" fill="hold"/>
                                        <p:tgtEl>
                                          <p:spTgt spid="4"/>
                                        </p:tgtEl>
                                        <p:attrNameLst>
                                          <p:attrName>ppt_w</p:attrName>
                                        </p:attrNameLst>
                                      </p:cBhvr>
                                      <p:tavLst>
                                        <p:tav tm="0">
                                          <p:val>
                                            <p:fltVal val="0"/>
                                          </p:val>
                                        </p:tav>
                                        <p:tav tm="100000">
                                          <p:val>
                                            <p:strVal val="#ppt_w"/>
                                          </p:val>
                                        </p:tav>
                                      </p:tavLst>
                                    </p:anim>
                                    <p:anim calcmode="lin" valueType="num">
                                      <p:cBhvr>
                                        <p:cTn id="18" dur="3000" fill="hold"/>
                                        <p:tgtEl>
                                          <p:spTgt spid="4"/>
                                        </p:tgtEl>
                                        <p:attrNameLst>
                                          <p:attrName>ppt_h</p:attrName>
                                        </p:attrNameLst>
                                      </p:cBhvr>
                                      <p:tavLst>
                                        <p:tav tm="0">
                                          <p:val>
                                            <p:fltVal val="0"/>
                                          </p:val>
                                        </p:tav>
                                        <p:tav tm="100000">
                                          <p:val>
                                            <p:strVal val="#ppt_h"/>
                                          </p:val>
                                        </p:tav>
                                      </p:tavLst>
                                    </p:anim>
                                    <p:animEffect transition="in" filter="fade">
                                      <p:cBhvr>
                                        <p:cTn id="19" dur="3000"/>
                                        <p:tgtEl>
                                          <p:spTgt spid="4"/>
                                        </p:tgtEl>
                                      </p:cBhvr>
                                    </p:animEffect>
                                  </p:childTnLst>
                                </p:cTn>
                              </p:par>
                            </p:childTnLst>
                          </p:cTn>
                        </p:par>
                        <p:par>
                          <p:cTn id="20" fill="hold">
                            <p:stCondLst>
                              <p:cond delay="3000"/>
                            </p:stCondLst>
                            <p:childTnLst>
                              <p:par>
                                <p:cTn id="21" presetID="12" presetClass="exit" presetSubtype="8" fill="hold" nodeType="afterEffect">
                                  <p:stCondLst>
                                    <p:cond delay="3000"/>
                                  </p:stCondLst>
                                  <p:childTnLst>
                                    <p:animEffect transition="out" filter="slide(fromLeft)">
                                      <p:cBhvr>
                                        <p:cTn id="22" dur="3000"/>
                                        <p:tgtEl>
                                          <p:spTgt spid="3"/>
                                        </p:tgtEl>
                                      </p:cBhvr>
                                    </p:animEffect>
                                    <p:set>
                                      <p:cBhvr>
                                        <p:cTn id="23" dur="1" fill="hold">
                                          <p:stCondLst>
                                            <p:cond delay="2999"/>
                                          </p:stCondLst>
                                        </p:cTn>
                                        <p:tgtEl>
                                          <p:spTgt spid="3"/>
                                        </p:tgtEl>
                                        <p:attrNameLst>
                                          <p:attrName>style.visibility</p:attrName>
                                        </p:attrNameLst>
                                      </p:cBhvr>
                                      <p:to>
                                        <p:strVal val="hidden"/>
                                      </p:to>
                                    </p:set>
                                  </p:childTnLst>
                                </p:cTn>
                              </p:par>
                              <p:par>
                                <p:cTn id="24" presetID="12" presetClass="exit" presetSubtype="2" fill="hold" nodeType="withEffect">
                                  <p:stCondLst>
                                    <p:cond delay="3000"/>
                                  </p:stCondLst>
                                  <p:childTnLst>
                                    <p:animEffect transition="out" filter="slide(fromRight)">
                                      <p:cBhvr>
                                        <p:cTn id="25" dur="3000"/>
                                        <p:tgtEl>
                                          <p:spTgt spid="4"/>
                                        </p:tgtEl>
                                      </p:cBhvr>
                                    </p:animEffect>
                                    <p:set>
                                      <p:cBhvr>
                                        <p:cTn id="26" dur="1" fill="hold">
                                          <p:stCondLst>
                                            <p:cond delay="2999"/>
                                          </p:stCondLst>
                                        </p:cTn>
                                        <p:tgtEl>
                                          <p:spTgt spid="4"/>
                                        </p:tgtEl>
                                        <p:attrNameLst>
                                          <p:attrName>style.visibility</p:attrName>
                                        </p:attrNameLst>
                                      </p:cBhvr>
                                      <p:to>
                                        <p:strVal val="hidden"/>
                                      </p:to>
                                    </p:set>
                                  </p:childTnLst>
                                </p:cTn>
                              </p:par>
                              <p:par>
                                <p:cTn id="27" presetID="10" presetClass="entr" presetSubtype="0" fill="hold" nodeType="withEffect">
                                  <p:stCondLst>
                                    <p:cond delay="300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escalier roi aragon falaise.jpg"/>
          <p:cNvPicPr>
            <a:picLocks noChangeAspect="1"/>
          </p:cNvPicPr>
          <p:nvPr/>
        </p:nvPicPr>
        <p:blipFill>
          <a:blip r:embed="rId2"/>
          <a:stretch>
            <a:fillRect/>
          </a:stretch>
        </p:blipFill>
        <p:spPr>
          <a:xfrm>
            <a:off x="0" y="0"/>
            <a:ext cx="9144000" cy="6858000"/>
          </a:xfrm>
          <a:prstGeom prst="rect">
            <a:avLst/>
          </a:prstGeom>
        </p:spPr>
      </p:pic>
      <p:pic>
        <p:nvPicPr>
          <p:cNvPr id="3" name="Image 2" descr="escalier roi aragon4.jpg"/>
          <p:cNvPicPr>
            <a:picLocks noChangeAspect="1"/>
          </p:cNvPicPr>
          <p:nvPr/>
        </p:nvPicPr>
        <p:blipFill>
          <a:blip r:embed="rId3">
            <a:lum contrast="10000"/>
          </a:blip>
          <a:stretch>
            <a:fillRect/>
          </a:stretch>
        </p:blipFill>
        <p:spPr>
          <a:xfrm>
            <a:off x="0" y="0"/>
            <a:ext cx="9144000" cy="6858000"/>
          </a:xfrm>
          <a:prstGeom prst="rect">
            <a:avLst/>
          </a:prstGeom>
        </p:spPr>
      </p:pic>
      <p:pic>
        <p:nvPicPr>
          <p:cNvPr id="4" name="Image 3" descr="escalier roi aragon5.jpg"/>
          <p:cNvPicPr>
            <a:picLocks noChangeAspect="1"/>
          </p:cNvPicPr>
          <p:nvPr/>
        </p:nvPicPr>
        <p:blipFill>
          <a:blip r:embed="rId4">
            <a:lum bright="20000" contrast="10000"/>
          </a:blip>
          <a:stretch>
            <a:fillRect/>
          </a:stretch>
        </p:blipFill>
        <p:spPr>
          <a:xfrm>
            <a:off x="0" y="0"/>
            <a:ext cx="9144000" cy="6858000"/>
          </a:xfrm>
          <a:prstGeom prst="rect">
            <a:avLst/>
          </a:prstGeom>
        </p:spPr>
      </p:pic>
      <p:pic>
        <p:nvPicPr>
          <p:cNvPr id="5" name="Image 4" descr="escalier du roi d'aragon vert1.jpg"/>
          <p:cNvPicPr>
            <a:picLocks noChangeAspect="1"/>
          </p:cNvPicPr>
          <p:nvPr/>
        </p:nvPicPr>
        <p:blipFill>
          <a:blip r:embed="rId5"/>
          <a:stretch>
            <a:fillRect/>
          </a:stretch>
        </p:blipFill>
        <p:spPr>
          <a:xfrm>
            <a:off x="4572000" y="0"/>
            <a:ext cx="4572000" cy="6858000"/>
          </a:xfrm>
          <a:prstGeom prst="rect">
            <a:avLst/>
          </a:prstGeom>
        </p:spPr>
      </p:pic>
      <p:pic>
        <p:nvPicPr>
          <p:cNvPr id="6" name="Image 5" descr="gouvernail corse.jpg"/>
          <p:cNvPicPr>
            <a:picLocks noChangeAspect="1"/>
          </p:cNvPicPr>
          <p:nvPr/>
        </p:nvPicPr>
        <p:blipFill>
          <a:blip r:embed="rId6">
            <a:lum/>
          </a:blip>
          <a:stretch>
            <a:fillRect/>
          </a:stretch>
        </p:blipFill>
        <p:spPr>
          <a:xfrm>
            <a:off x="0" y="0"/>
            <a:ext cx="9144000" cy="6858000"/>
          </a:xfrm>
          <a:prstGeom prst="rect">
            <a:avLst/>
          </a:prstGeom>
        </p:spPr>
      </p:pic>
    </p:spTree>
  </p:cSld>
  <p:clrMapOvr>
    <a:masterClrMapping/>
  </p:clrMapOvr>
  <p:transition spd="slow" advClick="0"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afterEffect">
                                  <p:stCondLst>
                                    <p:cond delay="0"/>
                                  </p:stCondLst>
                                  <p:childTnLst>
                                    <p:anim calcmode="lin" valueType="num">
                                      <p:cBhvr>
                                        <p:cTn id="6" dur="5000"/>
                                        <p:tgtEl>
                                          <p:spTgt spid="2"/>
                                        </p:tgtEl>
                                        <p:attrNameLst>
                                          <p:attrName>ppt_x</p:attrName>
                                        </p:attrNameLst>
                                      </p:cBhvr>
                                      <p:tavLst>
                                        <p:tav tm="0">
                                          <p:val>
                                            <p:strVal val="ppt_x"/>
                                          </p:val>
                                        </p:tav>
                                        <p:tav tm="100000">
                                          <p:val>
                                            <p:strVal val="ppt_x-ppt_w/2"/>
                                          </p:val>
                                        </p:tav>
                                      </p:tavLst>
                                    </p:anim>
                                    <p:anim calcmode="lin" valueType="num">
                                      <p:cBhvr>
                                        <p:cTn id="7" dur="5000"/>
                                        <p:tgtEl>
                                          <p:spTgt spid="2"/>
                                        </p:tgtEl>
                                        <p:attrNameLst>
                                          <p:attrName>ppt_y</p:attrName>
                                        </p:attrNameLst>
                                      </p:cBhvr>
                                      <p:tavLst>
                                        <p:tav tm="0">
                                          <p:val>
                                            <p:strVal val="ppt_y"/>
                                          </p:val>
                                        </p:tav>
                                        <p:tav tm="100000">
                                          <p:val>
                                            <p:strVal val="ppt_y"/>
                                          </p:val>
                                        </p:tav>
                                      </p:tavLst>
                                    </p:anim>
                                    <p:anim calcmode="lin" valueType="num">
                                      <p:cBhvr>
                                        <p:cTn id="8" dur="5000"/>
                                        <p:tgtEl>
                                          <p:spTgt spid="2"/>
                                        </p:tgtEl>
                                        <p:attrNameLst>
                                          <p:attrName>ppt_w</p:attrName>
                                        </p:attrNameLst>
                                      </p:cBhvr>
                                      <p:tavLst>
                                        <p:tav tm="0">
                                          <p:val>
                                            <p:strVal val="ppt_w"/>
                                          </p:val>
                                        </p:tav>
                                        <p:tav tm="100000">
                                          <p:val>
                                            <p:fltVal val="0"/>
                                          </p:val>
                                        </p:tav>
                                      </p:tavLst>
                                    </p:anim>
                                    <p:anim calcmode="lin" valueType="num">
                                      <p:cBhvr>
                                        <p:cTn id="9" dur="5000"/>
                                        <p:tgtEl>
                                          <p:spTgt spid="2"/>
                                        </p:tgtEl>
                                        <p:attrNameLst>
                                          <p:attrName>ppt_h</p:attrName>
                                        </p:attrNameLst>
                                      </p:cBhvr>
                                      <p:tavLst>
                                        <p:tav tm="0">
                                          <p:val>
                                            <p:strVal val="ppt_h"/>
                                          </p:val>
                                        </p:tav>
                                        <p:tav tm="100000">
                                          <p:val>
                                            <p:strVal val="ppt_h"/>
                                          </p:val>
                                        </p:tav>
                                      </p:tavLst>
                                    </p:anim>
                                    <p:set>
                                      <p:cBhvr>
                                        <p:cTn id="10" dur="1" fill="hold">
                                          <p:stCondLst>
                                            <p:cond delay="4999"/>
                                          </p:stCondLst>
                                        </p:cTn>
                                        <p:tgtEl>
                                          <p:spTgt spid="2"/>
                                        </p:tgtEl>
                                        <p:attrNameLst>
                                          <p:attrName>style.visibility</p:attrName>
                                        </p:attrNameLst>
                                      </p:cBhvr>
                                      <p:to>
                                        <p:strVal val="hidden"/>
                                      </p:to>
                                    </p:set>
                                  </p:childTnLst>
                                </p:cTn>
                              </p:par>
                              <p:par>
                                <p:cTn id="11" presetID="17" presetClass="entr" presetSubtype="2"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0" fill="hold"/>
                                        <p:tgtEl>
                                          <p:spTgt spid="3"/>
                                        </p:tgtEl>
                                        <p:attrNameLst>
                                          <p:attrName>ppt_x</p:attrName>
                                        </p:attrNameLst>
                                      </p:cBhvr>
                                      <p:tavLst>
                                        <p:tav tm="0">
                                          <p:val>
                                            <p:strVal val="#ppt_x+#ppt_w/2"/>
                                          </p:val>
                                        </p:tav>
                                        <p:tav tm="100000">
                                          <p:val>
                                            <p:strVal val="#ppt_x"/>
                                          </p:val>
                                        </p:tav>
                                      </p:tavLst>
                                    </p:anim>
                                    <p:anim calcmode="lin" valueType="num">
                                      <p:cBhvr>
                                        <p:cTn id="14" dur="5000" fill="hold"/>
                                        <p:tgtEl>
                                          <p:spTgt spid="3"/>
                                        </p:tgtEl>
                                        <p:attrNameLst>
                                          <p:attrName>ppt_y</p:attrName>
                                        </p:attrNameLst>
                                      </p:cBhvr>
                                      <p:tavLst>
                                        <p:tav tm="0">
                                          <p:val>
                                            <p:strVal val="#ppt_y"/>
                                          </p:val>
                                        </p:tav>
                                        <p:tav tm="100000">
                                          <p:val>
                                            <p:strVal val="#ppt_y"/>
                                          </p:val>
                                        </p:tav>
                                      </p:tavLst>
                                    </p:anim>
                                    <p:anim calcmode="lin" valueType="num">
                                      <p:cBhvr>
                                        <p:cTn id="15" dur="5000" fill="hold"/>
                                        <p:tgtEl>
                                          <p:spTgt spid="3"/>
                                        </p:tgtEl>
                                        <p:attrNameLst>
                                          <p:attrName>ppt_w</p:attrName>
                                        </p:attrNameLst>
                                      </p:cBhvr>
                                      <p:tavLst>
                                        <p:tav tm="0">
                                          <p:val>
                                            <p:fltVal val="0"/>
                                          </p:val>
                                        </p:tav>
                                        <p:tav tm="100000">
                                          <p:val>
                                            <p:strVal val="#ppt_w"/>
                                          </p:val>
                                        </p:tav>
                                      </p:tavLst>
                                    </p:anim>
                                    <p:anim calcmode="lin" valueType="num">
                                      <p:cBhvr>
                                        <p:cTn id="16" dur="5000" fill="hold"/>
                                        <p:tgtEl>
                                          <p:spTgt spid="3"/>
                                        </p:tgtEl>
                                        <p:attrNameLst>
                                          <p:attrName>ppt_h</p:attrName>
                                        </p:attrNameLst>
                                      </p:cBhvr>
                                      <p:tavLst>
                                        <p:tav tm="0">
                                          <p:val>
                                            <p:strVal val="#ppt_h"/>
                                          </p:val>
                                        </p:tav>
                                        <p:tav tm="100000">
                                          <p:val>
                                            <p:strVal val="#ppt_h"/>
                                          </p:val>
                                        </p:tav>
                                      </p:tavLst>
                                    </p:anim>
                                  </p:childTnLst>
                                </p:cTn>
                              </p:par>
                            </p:childTnLst>
                          </p:cTn>
                        </p:par>
                        <p:par>
                          <p:cTn id="17" fill="hold">
                            <p:stCondLst>
                              <p:cond delay="5000"/>
                            </p:stCondLst>
                            <p:childTnLst>
                              <p:par>
                                <p:cTn id="18" presetID="17" presetClass="exit" presetSubtype="8" fill="hold" nodeType="afterEffect">
                                  <p:stCondLst>
                                    <p:cond delay="3000"/>
                                  </p:stCondLst>
                                  <p:childTnLst>
                                    <p:anim calcmode="lin" valueType="num">
                                      <p:cBhvr>
                                        <p:cTn id="19" dur="5000"/>
                                        <p:tgtEl>
                                          <p:spTgt spid="3"/>
                                        </p:tgtEl>
                                        <p:attrNameLst>
                                          <p:attrName>ppt_x</p:attrName>
                                        </p:attrNameLst>
                                      </p:cBhvr>
                                      <p:tavLst>
                                        <p:tav tm="0">
                                          <p:val>
                                            <p:strVal val="ppt_x"/>
                                          </p:val>
                                        </p:tav>
                                        <p:tav tm="100000">
                                          <p:val>
                                            <p:strVal val="ppt_x-ppt_w/2"/>
                                          </p:val>
                                        </p:tav>
                                      </p:tavLst>
                                    </p:anim>
                                    <p:anim calcmode="lin" valueType="num">
                                      <p:cBhvr>
                                        <p:cTn id="20" dur="5000"/>
                                        <p:tgtEl>
                                          <p:spTgt spid="3"/>
                                        </p:tgtEl>
                                        <p:attrNameLst>
                                          <p:attrName>ppt_y</p:attrName>
                                        </p:attrNameLst>
                                      </p:cBhvr>
                                      <p:tavLst>
                                        <p:tav tm="0">
                                          <p:val>
                                            <p:strVal val="ppt_y"/>
                                          </p:val>
                                        </p:tav>
                                        <p:tav tm="100000">
                                          <p:val>
                                            <p:strVal val="ppt_y"/>
                                          </p:val>
                                        </p:tav>
                                      </p:tavLst>
                                    </p:anim>
                                    <p:anim calcmode="lin" valueType="num">
                                      <p:cBhvr>
                                        <p:cTn id="21" dur="5000"/>
                                        <p:tgtEl>
                                          <p:spTgt spid="3"/>
                                        </p:tgtEl>
                                        <p:attrNameLst>
                                          <p:attrName>ppt_w</p:attrName>
                                        </p:attrNameLst>
                                      </p:cBhvr>
                                      <p:tavLst>
                                        <p:tav tm="0">
                                          <p:val>
                                            <p:strVal val="ppt_w"/>
                                          </p:val>
                                        </p:tav>
                                        <p:tav tm="100000">
                                          <p:val>
                                            <p:fltVal val="0"/>
                                          </p:val>
                                        </p:tav>
                                      </p:tavLst>
                                    </p:anim>
                                    <p:anim calcmode="lin" valueType="num">
                                      <p:cBhvr>
                                        <p:cTn id="22" dur="5000"/>
                                        <p:tgtEl>
                                          <p:spTgt spid="3"/>
                                        </p:tgtEl>
                                        <p:attrNameLst>
                                          <p:attrName>ppt_h</p:attrName>
                                        </p:attrNameLst>
                                      </p:cBhvr>
                                      <p:tavLst>
                                        <p:tav tm="0">
                                          <p:val>
                                            <p:strVal val="ppt_h"/>
                                          </p:val>
                                        </p:tav>
                                        <p:tav tm="100000">
                                          <p:val>
                                            <p:strVal val="ppt_h"/>
                                          </p:val>
                                        </p:tav>
                                      </p:tavLst>
                                    </p:anim>
                                    <p:set>
                                      <p:cBhvr>
                                        <p:cTn id="23" dur="1" fill="hold">
                                          <p:stCondLst>
                                            <p:cond delay="4999"/>
                                          </p:stCondLst>
                                        </p:cTn>
                                        <p:tgtEl>
                                          <p:spTgt spid="3"/>
                                        </p:tgtEl>
                                        <p:attrNameLst>
                                          <p:attrName>style.visibility</p:attrName>
                                        </p:attrNameLst>
                                      </p:cBhvr>
                                      <p:to>
                                        <p:strVal val="hidden"/>
                                      </p:to>
                                    </p:set>
                                  </p:childTnLst>
                                </p:cTn>
                              </p:par>
                              <p:par>
                                <p:cTn id="24" presetID="17" presetClass="entr" presetSubtype="2" fill="hold" nodeType="withEffect">
                                  <p:stCondLst>
                                    <p:cond delay="300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0" fill="hold"/>
                                        <p:tgtEl>
                                          <p:spTgt spid="4"/>
                                        </p:tgtEl>
                                        <p:attrNameLst>
                                          <p:attrName>ppt_x</p:attrName>
                                        </p:attrNameLst>
                                      </p:cBhvr>
                                      <p:tavLst>
                                        <p:tav tm="0">
                                          <p:val>
                                            <p:strVal val="#ppt_x+#ppt_w/2"/>
                                          </p:val>
                                        </p:tav>
                                        <p:tav tm="100000">
                                          <p:val>
                                            <p:strVal val="#ppt_x"/>
                                          </p:val>
                                        </p:tav>
                                      </p:tavLst>
                                    </p:anim>
                                    <p:anim calcmode="lin" valueType="num">
                                      <p:cBhvr>
                                        <p:cTn id="27" dur="5000" fill="hold"/>
                                        <p:tgtEl>
                                          <p:spTgt spid="4"/>
                                        </p:tgtEl>
                                        <p:attrNameLst>
                                          <p:attrName>ppt_y</p:attrName>
                                        </p:attrNameLst>
                                      </p:cBhvr>
                                      <p:tavLst>
                                        <p:tav tm="0">
                                          <p:val>
                                            <p:strVal val="#ppt_y"/>
                                          </p:val>
                                        </p:tav>
                                        <p:tav tm="100000">
                                          <p:val>
                                            <p:strVal val="#ppt_y"/>
                                          </p:val>
                                        </p:tav>
                                      </p:tavLst>
                                    </p:anim>
                                    <p:anim calcmode="lin" valueType="num">
                                      <p:cBhvr>
                                        <p:cTn id="28" dur="5000" fill="hold"/>
                                        <p:tgtEl>
                                          <p:spTgt spid="4"/>
                                        </p:tgtEl>
                                        <p:attrNameLst>
                                          <p:attrName>ppt_w</p:attrName>
                                        </p:attrNameLst>
                                      </p:cBhvr>
                                      <p:tavLst>
                                        <p:tav tm="0">
                                          <p:val>
                                            <p:fltVal val="0"/>
                                          </p:val>
                                        </p:tav>
                                        <p:tav tm="100000">
                                          <p:val>
                                            <p:strVal val="#ppt_w"/>
                                          </p:val>
                                        </p:tav>
                                      </p:tavLst>
                                    </p:anim>
                                    <p:anim calcmode="lin" valueType="num">
                                      <p:cBhvr>
                                        <p:cTn id="29" dur="5000" fill="hold"/>
                                        <p:tgtEl>
                                          <p:spTgt spid="4"/>
                                        </p:tgtEl>
                                        <p:attrNameLst>
                                          <p:attrName>ppt_h</p:attrName>
                                        </p:attrNameLst>
                                      </p:cBhvr>
                                      <p:tavLst>
                                        <p:tav tm="0">
                                          <p:val>
                                            <p:strVal val="#ppt_h"/>
                                          </p:val>
                                        </p:tav>
                                        <p:tav tm="100000">
                                          <p:val>
                                            <p:strVal val="#ppt_h"/>
                                          </p:val>
                                        </p:tav>
                                      </p:tavLst>
                                    </p:anim>
                                  </p:childTnLst>
                                </p:cTn>
                              </p:par>
                            </p:childTnLst>
                          </p:cTn>
                        </p:par>
                        <p:par>
                          <p:cTn id="30" fill="hold">
                            <p:stCondLst>
                              <p:cond delay="13000"/>
                            </p:stCondLst>
                            <p:childTnLst>
                              <p:par>
                                <p:cTn id="31" presetID="47" presetClass="entr" presetSubtype="0"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fade">
                                      <p:cBhvr>
                                        <p:cTn id="33" dur="3000"/>
                                        <p:tgtEl>
                                          <p:spTgt spid="5"/>
                                        </p:tgtEl>
                                      </p:cBhvr>
                                    </p:animEffect>
                                    <p:anim calcmode="lin" valueType="num">
                                      <p:cBhvr>
                                        <p:cTn id="34" dur="3000" fill="hold"/>
                                        <p:tgtEl>
                                          <p:spTgt spid="5"/>
                                        </p:tgtEl>
                                        <p:attrNameLst>
                                          <p:attrName>ppt_x</p:attrName>
                                        </p:attrNameLst>
                                      </p:cBhvr>
                                      <p:tavLst>
                                        <p:tav tm="0">
                                          <p:val>
                                            <p:strVal val="#ppt_x"/>
                                          </p:val>
                                        </p:tav>
                                        <p:tav tm="100000">
                                          <p:val>
                                            <p:strVal val="#ppt_x"/>
                                          </p:val>
                                        </p:tav>
                                      </p:tavLst>
                                    </p:anim>
                                    <p:anim calcmode="lin" valueType="num">
                                      <p:cBhvr>
                                        <p:cTn id="35" dur="3000" fill="hold"/>
                                        <p:tgtEl>
                                          <p:spTgt spid="5"/>
                                        </p:tgtEl>
                                        <p:attrNameLst>
                                          <p:attrName>ppt_y</p:attrName>
                                        </p:attrNameLst>
                                      </p:cBhvr>
                                      <p:tavLst>
                                        <p:tav tm="0">
                                          <p:val>
                                            <p:strVal val="#ppt_y-.1"/>
                                          </p:val>
                                        </p:tav>
                                        <p:tav tm="100000">
                                          <p:val>
                                            <p:strVal val="#ppt_y"/>
                                          </p:val>
                                        </p:tav>
                                      </p:tavLst>
                                    </p:anim>
                                  </p:childTnLst>
                                </p:cTn>
                              </p:par>
                            </p:childTnLst>
                          </p:cTn>
                        </p:par>
                        <p:par>
                          <p:cTn id="36" fill="hold">
                            <p:stCondLst>
                              <p:cond delay="16000"/>
                            </p:stCondLst>
                            <p:childTnLst>
                              <p:par>
                                <p:cTn id="37" presetID="6" presetClass="exit" presetSubtype="16" fill="hold" nodeType="afterEffect">
                                  <p:stCondLst>
                                    <p:cond delay="0"/>
                                  </p:stCondLst>
                                  <p:childTnLst>
                                    <p:animEffect transition="out" filter="circle(in)">
                                      <p:cBhvr>
                                        <p:cTn id="38" dur="5000"/>
                                        <p:tgtEl>
                                          <p:spTgt spid="5"/>
                                        </p:tgtEl>
                                      </p:cBhvr>
                                    </p:animEffect>
                                    <p:set>
                                      <p:cBhvr>
                                        <p:cTn id="39" dur="1" fill="hold">
                                          <p:stCondLst>
                                            <p:cond delay="4999"/>
                                          </p:stCondLst>
                                        </p:cTn>
                                        <p:tgtEl>
                                          <p:spTgt spid="5"/>
                                        </p:tgtEl>
                                        <p:attrNameLst>
                                          <p:attrName>style.visibility</p:attrName>
                                        </p:attrNameLst>
                                      </p:cBhvr>
                                      <p:to>
                                        <p:strVal val="hidden"/>
                                      </p:to>
                                    </p:set>
                                  </p:childTnLst>
                                </p:cTn>
                              </p:par>
                              <p:par>
                                <p:cTn id="40" presetID="30" presetClass="exit" presetSubtype="0" fill="hold" nodeType="withEffect">
                                  <p:stCondLst>
                                    <p:cond delay="0"/>
                                  </p:stCondLst>
                                  <p:childTnLst>
                                    <p:animEffect transition="out" filter="fade">
                                      <p:cBhvr>
                                        <p:cTn id="41" dur="4000" accel="100000">
                                          <p:stCondLst>
                                            <p:cond delay="1000"/>
                                          </p:stCondLst>
                                        </p:cTn>
                                        <p:tgtEl>
                                          <p:spTgt spid="5"/>
                                        </p:tgtEl>
                                      </p:cBhvr>
                                    </p:animEffect>
                                    <p:anim calcmode="lin" valueType="num">
                                      <p:cBhvr>
                                        <p:cTn id="42" dur="4000" accel="100000">
                                          <p:stCondLst>
                                            <p:cond delay="1000"/>
                                          </p:stCondLst>
                                        </p:cTn>
                                        <p:tgtEl>
                                          <p:spTgt spid="5"/>
                                        </p:tgtEl>
                                        <p:attrNameLst>
                                          <p:attrName>style.rotation</p:attrName>
                                        </p:attrNameLst>
                                      </p:cBhvr>
                                      <p:tavLst>
                                        <p:tav tm="0">
                                          <p:val>
                                            <p:fltVal val="0"/>
                                          </p:val>
                                        </p:tav>
                                        <p:tav tm="100000">
                                          <p:val>
                                            <p:fltVal val="-90"/>
                                          </p:val>
                                        </p:tav>
                                      </p:tavLst>
                                    </p:anim>
                                    <p:anim calcmode="lin" valueType="num">
                                      <p:cBhvr>
                                        <p:cTn id="43" dur="1000" decel="100000"/>
                                        <p:tgtEl>
                                          <p:spTgt spid="5"/>
                                        </p:tgtEl>
                                        <p:attrNameLst>
                                          <p:attrName>ppt_x</p:attrName>
                                        </p:attrNameLst>
                                      </p:cBhvr>
                                      <p:tavLst>
                                        <p:tav tm="0">
                                          <p:val>
                                            <p:strVal val="ppt_x"/>
                                          </p:val>
                                        </p:tav>
                                        <p:tav tm="100000">
                                          <p:val>
                                            <p:strVal val="ppt_x-0.05"/>
                                          </p:val>
                                        </p:tav>
                                      </p:tavLst>
                                    </p:anim>
                                    <p:anim calcmode="lin" valueType="num">
                                      <p:cBhvr>
                                        <p:cTn id="44" dur="1000" decel="100000"/>
                                        <p:tgtEl>
                                          <p:spTgt spid="5"/>
                                        </p:tgtEl>
                                        <p:attrNameLst>
                                          <p:attrName>ppt_y</p:attrName>
                                        </p:attrNameLst>
                                      </p:cBhvr>
                                      <p:tavLst>
                                        <p:tav tm="0">
                                          <p:val>
                                            <p:strVal val="ppt_y"/>
                                          </p:val>
                                        </p:tav>
                                        <p:tav tm="100000">
                                          <p:val>
                                            <p:strVal val="ppt_y+0.1"/>
                                          </p:val>
                                        </p:tav>
                                      </p:tavLst>
                                    </p:anim>
                                    <p:anim calcmode="lin" valueType="num">
                                      <p:cBhvr>
                                        <p:cTn id="45" dur="4000" accel="100000">
                                          <p:stCondLst>
                                            <p:cond delay="1000"/>
                                          </p:stCondLst>
                                        </p:cTn>
                                        <p:tgtEl>
                                          <p:spTgt spid="5"/>
                                        </p:tgtEl>
                                        <p:attrNameLst>
                                          <p:attrName>ppt_x</p:attrName>
                                        </p:attrNameLst>
                                      </p:cBhvr>
                                      <p:tavLst>
                                        <p:tav tm="0">
                                          <p:val>
                                            <p:strVal val="ppt_x"/>
                                          </p:val>
                                        </p:tav>
                                        <p:tav tm="100000">
                                          <p:val>
                                            <p:strVal val="ppt_x+0.4+0.05"/>
                                          </p:val>
                                        </p:tav>
                                      </p:tavLst>
                                    </p:anim>
                                    <p:anim calcmode="lin" valueType="num">
                                      <p:cBhvr>
                                        <p:cTn id="46" dur="4000" accel="100000">
                                          <p:stCondLst>
                                            <p:cond delay="1000"/>
                                          </p:stCondLst>
                                        </p:cTn>
                                        <p:tgtEl>
                                          <p:spTgt spid="5"/>
                                        </p:tgtEl>
                                        <p:attrNameLst>
                                          <p:attrName>ppt_y</p:attrName>
                                        </p:attrNameLst>
                                      </p:cBhvr>
                                      <p:tavLst>
                                        <p:tav tm="0">
                                          <p:val>
                                            <p:strVal val="ppt_y"/>
                                          </p:val>
                                        </p:tav>
                                        <p:tav tm="100000">
                                          <p:val>
                                            <p:strVal val="ppt_y-0.4-0.1"/>
                                          </p:val>
                                        </p:tav>
                                      </p:tavLst>
                                    </p:anim>
                                    <p:set>
                                      <p:cBhvr>
                                        <p:cTn id="47" dur="1" fill="hold">
                                          <p:stCondLst>
                                            <p:cond delay="4999"/>
                                          </p:stCondLst>
                                        </p:cTn>
                                        <p:tgtEl>
                                          <p:spTgt spid="5"/>
                                        </p:tgtEl>
                                        <p:attrNameLst>
                                          <p:attrName>style.visibility</p:attrName>
                                        </p:attrNameLst>
                                      </p:cBhvr>
                                      <p:to>
                                        <p:strVal val="hidden"/>
                                      </p:to>
                                    </p:set>
                                  </p:childTnLst>
                                </p:cTn>
                              </p:par>
                              <p:par>
                                <p:cTn id="48" presetID="6" presetClass="exit" presetSubtype="16" fill="hold" nodeType="withEffect">
                                  <p:stCondLst>
                                    <p:cond delay="0"/>
                                  </p:stCondLst>
                                  <p:childTnLst>
                                    <p:animEffect transition="out" filter="circle(in)">
                                      <p:cBhvr>
                                        <p:cTn id="49" dur="5000"/>
                                        <p:tgtEl>
                                          <p:spTgt spid="4"/>
                                        </p:tgtEl>
                                      </p:cBhvr>
                                    </p:animEffect>
                                    <p:set>
                                      <p:cBhvr>
                                        <p:cTn id="50" dur="1" fill="hold">
                                          <p:stCondLst>
                                            <p:cond delay="4999"/>
                                          </p:stCondLst>
                                        </p:cTn>
                                        <p:tgtEl>
                                          <p:spTgt spid="4"/>
                                        </p:tgtEl>
                                        <p:attrNameLst>
                                          <p:attrName>style.visibility</p:attrName>
                                        </p:attrNameLst>
                                      </p:cBhvr>
                                      <p:to>
                                        <p:strVal val="hidden"/>
                                      </p:to>
                                    </p:set>
                                  </p:childTnLst>
                                </p:cTn>
                              </p:par>
                              <p:par>
                                <p:cTn id="51" presetID="30" presetClass="exit" presetSubtype="0" fill="hold" nodeType="withEffect">
                                  <p:stCondLst>
                                    <p:cond delay="0"/>
                                  </p:stCondLst>
                                  <p:childTnLst>
                                    <p:animEffect transition="out" filter="fade">
                                      <p:cBhvr>
                                        <p:cTn id="52" dur="4000" accel="100000">
                                          <p:stCondLst>
                                            <p:cond delay="1000"/>
                                          </p:stCondLst>
                                        </p:cTn>
                                        <p:tgtEl>
                                          <p:spTgt spid="4"/>
                                        </p:tgtEl>
                                      </p:cBhvr>
                                    </p:animEffect>
                                    <p:anim calcmode="lin" valueType="num">
                                      <p:cBhvr>
                                        <p:cTn id="53" dur="4000" accel="100000">
                                          <p:stCondLst>
                                            <p:cond delay="1000"/>
                                          </p:stCondLst>
                                        </p:cTn>
                                        <p:tgtEl>
                                          <p:spTgt spid="4"/>
                                        </p:tgtEl>
                                        <p:attrNameLst>
                                          <p:attrName>style.rotation</p:attrName>
                                        </p:attrNameLst>
                                      </p:cBhvr>
                                      <p:tavLst>
                                        <p:tav tm="0">
                                          <p:val>
                                            <p:fltVal val="0"/>
                                          </p:val>
                                        </p:tav>
                                        <p:tav tm="100000">
                                          <p:val>
                                            <p:fltVal val="-90"/>
                                          </p:val>
                                        </p:tav>
                                      </p:tavLst>
                                    </p:anim>
                                    <p:anim calcmode="lin" valueType="num">
                                      <p:cBhvr>
                                        <p:cTn id="54" dur="1000" decel="100000"/>
                                        <p:tgtEl>
                                          <p:spTgt spid="4"/>
                                        </p:tgtEl>
                                        <p:attrNameLst>
                                          <p:attrName>ppt_x</p:attrName>
                                        </p:attrNameLst>
                                      </p:cBhvr>
                                      <p:tavLst>
                                        <p:tav tm="0">
                                          <p:val>
                                            <p:strVal val="ppt_x"/>
                                          </p:val>
                                        </p:tav>
                                        <p:tav tm="100000">
                                          <p:val>
                                            <p:strVal val="ppt_x-0.05"/>
                                          </p:val>
                                        </p:tav>
                                      </p:tavLst>
                                    </p:anim>
                                    <p:anim calcmode="lin" valueType="num">
                                      <p:cBhvr>
                                        <p:cTn id="55" dur="1000" decel="100000"/>
                                        <p:tgtEl>
                                          <p:spTgt spid="4"/>
                                        </p:tgtEl>
                                        <p:attrNameLst>
                                          <p:attrName>ppt_y</p:attrName>
                                        </p:attrNameLst>
                                      </p:cBhvr>
                                      <p:tavLst>
                                        <p:tav tm="0">
                                          <p:val>
                                            <p:strVal val="ppt_y"/>
                                          </p:val>
                                        </p:tav>
                                        <p:tav tm="100000">
                                          <p:val>
                                            <p:strVal val="ppt_y+0.1"/>
                                          </p:val>
                                        </p:tav>
                                      </p:tavLst>
                                    </p:anim>
                                    <p:anim calcmode="lin" valueType="num">
                                      <p:cBhvr>
                                        <p:cTn id="56" dur="4000" accel="100000">
                                          <p:stCondLst>
                                            <p:cond delay="1000"/>
                                          </p:stCondLst>
                                        </p:cTn>
                                        <p:tgtEl>
                                          <p:spTgt spid="4"/>
                                        </p:tgtEl>
                                        <p:attrNameLst>
                                          <p:attrName>ppt_x</p:attrName>
                                        </p:attrNameLst>
                                      </p:cBhvr>
                                      <p:tavLst>
                                        <p:tav tm="0">
                                          <p:val>
                                            <p:strVal val="ppt_x"/>
                                          </p:val>
                                        </p:tav>
                                        <p:tav tm="100000">
                                          <p:val>
                                            <p:strVal val="ppt_x+0.4+0.05"/>
                                          </p:val>
                                        </p:tav>
                                      </p:tavLst>
                                    </p:anim>
                                    <p:anim calcmode="lin" valueType="num">
                                      <p:cBhvr>
                                        <p:cTn id="57" dur="4000" accel="100000">
                                          <p:stCondLst>
                                            <p:cond delay="1000"/>
                                          </p:stCondLst>
                                        </p:cTn>
                                        <p:tgtEl>
                                          <p:spTgt spid="4"/>
                                        </p:tgtEl>
                                        <p:attrNameLst>
                                          <p:attrName>ppt_y</p:attrName>
                                        </p:attrNameLst>
                                      </p:cBhvr>
                                      <p:tavLst>
                                        <p:tav tm="0">
                                          <p:val>
                                            <p:strVal val="ppt_y"/>
                                          </p:val>
                                        </p:tav>
                                        <p:tav tm="100000">
                                          <p:val>
                                            <p:strVal val="ppt_y-0.4-0.1"/>
                                          </p:val>
                                        </p:tav>
                                      </p:tavLst>
                                    </p:anim>
                                    <p:set>
                                      <p:cBhvr>
                                        <p:cTn id="58" dur="1" fill="hold">
                                          <p:stCondLst>
                                            <p:cond delay="4999"/>
                                          </p:stCondLst>
                                        </p:cTn>
                                        <p:tgtEl>
                                          <p:spTgt spid="4"/>
                                        </p:tgtEl>
                                        <p:attrNameLst>
                                          <p:attrName>style.visibility</p:attrName>
                                        </p:attrNameLst>
                                      </p:cBhvr>
                                      <p:to>
                                        <p:strVal val="hidden"/>
                                      </p:to>
                                    </p:set>
                                  </p:childTnLst>
                                </p:cTn>
                              </p:par>
                              <p:par>
                                <p:cTn id="59" presetID="10" presetClass="entr" presetSubtype="0" fill="hold" nodeType="withEffect">
                                  <p:stCondLst>
                                    <p:cond delay="0"/>
                                  </p:stCondLst>
                                  <p:childTnLst>
                                    <p:set>
                                      <p:cBhvr>
                                        <p:cTn id="60" dur="1" fill="hold">
                                          <p:stCondLst>
                                            <p:cond delay="0"/>
                                          </p:stCondLst>
                                        </p:cTn>
                                        <p:tgtEl>
                                          <p:spTgt spid="6"/>
                                        </p:tgtEl>
                                        <p:attrNameLst>
                                          <p:attrName>style.visibility</p:attrName>
                                        </p:attrNameLst>
                                      </p:cBhvr>
                                      <p:to>
                                        <p:strVal val="visible"/>
                                      </p:to>
                                    </p:set>
                                    <p:animEffect transition="in" filter="fade">
                                      <p:cBhvr>
                                        <p:cTn id="6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gouvernail corse.jpg"/>
          <p:cNvPicPr>
            <a:picLocks noChangeAspect="1"/>
          </p:cNvPicPr>
          <p:nvPr/>
        </p:nvPicPr>
        <p:blipFill>
          <a:blip r:embed="rId3">
            <a:lum/>
          </a:blip>
          <a:stretch>
            <a:fillRect/>
          </a:stretch>
        </p:blipFill>
        <p:spPr>
          <a:xfrm>
            <a:off x="0" y="0"/>
            <a:ext cx="9144000" cy="6858000"/>
          </a:xfrm>
          <a:prstGeom prst="rect">
            <a:avLst/>
          </a:prstGeom>
        </p:spPr>
      </p:pic>
      <p:pic>
        <p:nvPicPr>
          <p:cNvPr id="3" name="Image 2" descr="ermitage trinité.jpg"/>
          <p:cNvPicPr>
            <a:picLocks noChangeAspect="1"/>
          </p:cNvPicPr>
          <p:nvPr/>
        </p:nvPicPr>
        <p:blipFill>
          <a:blip r:embed="rId2"/>
          <a:stretch>
            <a:fillRect/>
          </a:stretch>
        </p:blipFill>
        <p:spPr>
          <a:xfrm>
            <a:off x="0" y="0"/>
            <a:ext cx="9144000" cy="6858000"/>
          </a:xfrm>
          <a:prstGeom prst="rect">
            <a:avLst/>
          </a:prstGeom>
        </p:spPr>
      </p:pic>
      <p:pic>
        <p:nvPicPr>
          <p:cNvPr id="4" name="Image 3" descr="porte st dominique.jpg"/>
          <p:cNvPicPr>
            <a:picLocks noChangeAspect="1"/>
          </p:cNvPicPr>
          <p:nvPr/>
        </p:nvPicPr>
        <p:blipFill>
          <a:blip r:embed="rId4"/>
          <a:stretch>
            <a:fillRect/>
          </a:stretch>
        </p:blipFill>
        <p:spPr>
          <a:xfrm>
            <a:off x="0" y="0"/>
            <a:ext cx="4572000" cy="6858000"/>
          </a:xfrm>
          <a:prstGeom prst="rect">
            <a:avLst/>
          </a:prstGeom>
        </p:spPr>
      </p:pic>
      <p:pic>
        <p:nvPicPr>
          <p:cNvPr id="5" name="Image 4" descr="porte de genes.jpg"/>
          <p:cNvPicPr>
            <a:picLocks noChangeAspect="1"/>
          </p:cNvPicPr>
          <p:nvPr/>
        </p:nvPicPr>
        <p:blipFill>
          <a:blip r:embed="rId5"/>
          <a:stretch>
            <a:fillRect/>
          </a:stretch>
        </p:blipFill>
        <p:spPr>
          <a:xfrm>
            <a:off x="4572000" y="0"/>
            <a:ext cx="4572000" cy="6858000"/>
          </a:xfrm>
          <a:prstGeom prst="rect">
            <a:avLst/>
          </a:prstGeom>
        </p:spPr>
      </p:pic>
      <p:pic>
        <p:nvPicPr>
          <p:cNvPr id="6" name="Image 5" descr="blason.jpg"/>
          <p:cNvPicPr>
            <a:picLocks noChangeAspect="1"/>
          </p:cNvPicPr>
          <p:nvPr/>
        </p:nvPicPr>
        <p:blipFill>
          <a:blip r:embed="rId6"/>
          <a:stretch>
            <a:fillRect/>
          </a:stretch>
        </p:blipFill>
        <p:spPr>
          <a:xfrm>
            <a:off x="0" y="0"/>
            <a:ext cx="9144000" cy="6858000"/>
          </a:xfrm>
          <a:prstGeom prst="rect">
            <a:avLst/>
          </a:prstGeom>
        </p:spPr>
      </p:pic>
    </p:spTree>
  </p:cSld>
  <p:clrMapOvr>
    <a:masterClrMapping/>
  </p:clrMapOvr>
  <p:transition spd="slow" advClick="0" advTm="2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xit" presetSubtype="8" fill="hold" nodeType="afterEffect">
                                  <p:stCondLst>
                                    <p:cond delay="0"/>
                                  </p:stCondLst>
                                  <p:childTnLst>
                                    <p:animEffect transition="out" filter="wipe(left)">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2" presetClass="entr" presetSubtype="8"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3000"/>
                                        <p:tgtEl>
                                          <p:spTgt spid="3"/>
                                        </p:tgtEl>
                                      </p:cBhvr>
                                    </p:animEffect>
                                  </p:childTnLst>
                                </p:cTn>
                              </p:par>
                            </p:childTnLst>
                          </p:cTn>
                        </p:par>
                        <p:par>
                          <p:cTn id="11" fill="hold">
                            <p:stCondLst>
                              <p:cond delay="3000"/>
                            </p:stCondLst>
                            <p:childTnLst>
                              <p:par>
                                <p:cTn id="12" presetID="10" presetClass="exit" presetSubtype="0" fill="hold" nodeType="afterEffect">
                                  <p:stCondLst>
                                    <p:cond delay="3000"/>
                                  </p:stCondLst>
                                  <p:childTnLst>
                                    <p:animEffect transition="out" filter="fade">
                                      <p:cBhvr>
                                        <p:cTn id="13" dur="3000"/>
                                        <p:tgtEl>
                                          <p:spTgt spid="3"/>
                                        </p:tgtEl>
                                      </p:cBhvr>
                                    </p:animEffect>
                                    <p:set>
                                      <p:cBhvr>
                                        <p:cTn id="14" dur="1" fill="hold">
                                          <p:stCondLst>
                                            <p:cond delay="2999"/>
                                          </p:stCondLst>
                                        </p:cTn>
                                        <p:tgtEl>
                                          <p:spTgt spid="3"/>
                                        </p:tgtEl>
                                        <p:attrNameLst>
                                          <p:attrName>style.visibility</p:attrName>
                                        </p:attrNameLst>
                                      </p:cBhvr>
                                      <p:to>
                                        <p:strVal val="hidden"/>
                                      </p:to>
                                    </p:set>
                                  </p:childTnLst>
                                </p:cTn>
                              </p:par>
                              <p:par>
                                <p:cTn id="15" presetID="47" presetClass="entr" presetSubtype="0" fill="hold" nodeType="withEffect">
                                  <p:stCondLst>
                                    <p:cond delay="30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3000"/>
                                        <p:tgtEl>
                                          <p:spTgt spid="4"/>
                                        </p:tgtEl>
                                      </p:cBhvr>
                                    </p:animEffect>
                                    <p:anim calcmode="lin" valueType="num">
                                      <p:cBhvr>
                                        <p:cTn id="18" dur="3000" fill="hold"/>
                                        <p:tgtEl>
                                          <p:spTgt spid="4"/>
                                        </p:tgtEl>
                                        <p:attrNameLst>
                                          <p:attrName>ppt_x</p:attrName>
                                        </p:attrNameLst>
                                      </p:cBhvr>
                                      <p:tavLst>
                                        <p:tav tm="0">
                                          <p:val>
                                            <p:strVal val="#ppt_x"/>
                                          </p:val>
                                        </p:tav>
                                        <p:tav tm="100000">
                                          <p:val>
                                            <p:strVal val="#ppt_x"/>
                                          </p:val>
                                        </p:tav>
                                      </p:tavLst>
                                    </p:anim>
                                    <p:anim calcmode="lin" valueType="num">
                                      <p:cBhvr>
                                        <p:cTn id="19" dur="3000" fill="hold"/>
                                        <p:tgtEl>
                                          <p:spTgt spid="4"/>
                                        </p:tgtEl>
                                        <p:attrNameLst>
                                          <p:attrName>ppt_y</p:attrName>
                                        </p:attrNameLst>
                                      </p:cBhvr>
                                      <p:tavLst>
                                        <p:tav tm="0">
                                          <p:val>
                                            <p:strVal val="#ppt_y-.1"/>
                                          </p:val>
                                        </p:tav>
                                        <p:tav tm="100000">
                                          <p:val>
                                            <p:strVal val="#ppt_y"/>
                                          </p:val>
                                        </p:tav>
                                      </p:tavLst>
                                    </p:anim>
                                  </p:childTnLst>
                                </p:cTn>
                              </p:par>
                              <p:par>
                                <p:cTn id="20" presetID="47" presetClass="entr" presetSubtype="0" fill="hold" nodeType="withEffect">
                                  <p:stCondLst>
                                    <p:cond delay="30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3000"/>
                                        <p:tgtEl>
                                          <p:spTgt spid="5"/>
                                        </p:tgtEl>
                                      </p:cBhvr>
                                    </p:animEffect>
                                    <p:anim calcmode="lin" valueType="num">
                                      <p:cBhvr>
                                        <p:cTn id="23" dur="3000" fill="hold"/>
                                        <p:tgtEl>
                                          <p:spTgt spid="5"/>
                                        </p:tgtEl>
                                        <p:attrNameLst>
                                          <p:attrName>ppt_x</p:attrName>
                                        </p:attrNameLst>
                                      </p:cBhvr>
                                      <p:tavLst>
                                        <p:tav tm="0">
                                          <p:val>
                                            <p:strVal val="#ppt_x"/>
                                          </p:val>
                                        </p:tav>
                                        <p:tav tm="100000">
                                          <p:val>
                                            <p:strVal val="#ppt_x"/>
                                          </p:val>
                                        </p:tav>
                                      </p:tavLst>
                                    </p:anim>
                                    <p:anim calcmode="lin" valueType="num">
                                      <p:cBhvr>
                                        <p:cTn id="24" dur="3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9000"/>
                            </p:stCondLst>
                            <p:childTnLst>
                              <p:par>
                                <p:cTn id="26" presetID="9" presetClass="exit" presetSubtype="0" fill="hold" nodeType="afterEffect">
                                  <p:stCondLst>
                                    <p:cond delay="3000"/>
                                  </p:stCondLst>
                                  <p:childTnLst>
                                    <p:animEffect transition="out" filter="dissolve">
                                      <p:cBhvr>
                                        <p:cTn id="27" dur="3000"/>
                                        <p:tgtEl>
                                          <p:spTgt spid="4"/>
                                        </p:tgtEl>
                                      </p:cBhvr>
                                    </p:animEffect>
                                    <p:set>
                                      <p:cBhvr>
                                        <p:cTn id="28" dur="1" fill="hold">
                                          <p:stCondLst>
                                            <p:cond delay="2999"/>
                                          </p:stCondLst>
                                        </p:cTn>
                                        <p:tgtEl>
                                          <p:spTgt spid="4"/>
                                        </p:tgtEl>
                                        <p:attrNameLst>
                                          <p:attrName>style.visibility</p:attrName>
                                        </p:attrNameLst>
                                      </p:cBhvr>
                                      <p:to>
                                        <p:strVal val="hidden"/>
                                      </p:to>
                                    </p:set>
                                  </p:childTnLst>
                                </p:cTn>
                              </p:par>
                              <p:par>
                                <p:cTn id="29" presetID="9" presetClass="exit" presetSubtype="0" fill="hold" nodeType="withEffect">
                                  <p:stCondLst>
                                    <p:cond delay="3000"/>
                                  </p:stCondLst>
                                  <p:childTnLst>
                                    <p:animEffect transition="out" filter="dissolve">
                                      <p:cBhvr>
                                        <p:cTn id="30" dur="3000"/>
                                        <p:tgtEl>
                                          <p:spTgt spid="5"/>
                                        </p:tgtEl>
                                      </p:cBhvr>
                                    </p:animEffect>
                                    <p:set>
                                      <p:cBhvr>
                                        <p:cTn id="31" dur="1" fill="hold">
                                          <p:stCondLst>
                                            <p:cond delay="2999"/>
                                          </p:stCondLst>
                                        </p:cTn>
                                        <p:tgtEl>
                                          <p:spTgt spid="5"/>
                                        </p:tgtEl>
                                        <p:attrNameLst>
                                          <p:attrName>style.visibility</p:attrName>
                                        </p:attrNameLst>
                                      </p:cBhvr>
                                      <p:to>
                                        <p:strVal val="hidden"/>
                                      </p:to>
                                    </p:set>
                                  </p:childTnLst>
                                </p:cTn>
                              </p:par>
                              <p:par>
                                <p:cTn id="32" presetID="2" presetClass="entr" presetSubtype="1" fill="hold" nodeType="withEffect">
                                  <p:stCondLst>
                                    <p:cond delay="300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5000" fill="hold"/>
                                        <p:tgtEl>
                                          <p:spTgt spid="6"/>
                                        </p:tgtEl>
                                        <p:attrNameLst>
                                          <p:attrName>ppt_x</p:attrName>
                                        </p:attrNameLst>
                                      </p:cBhvr>
                                      <p:tavLst>
                                        <p:tav tm="0">
                                          <p:val>
                                            <p:strVal val="#ppt_x"/>
                                          </p:val>
                                        </p:tav>
                                        <p:tav tm="100000">
                                          <p:val>
                                            <p:strVal val="#ppt_x"/>
                                          </p:val>
                                        </p:tav>
                                      </p:tavLst>
                                    </p:anim>
                                    <p:anim calcmode="lin" valueType="num">
                                      <p:cBhvr additive="base">
                                        <p:cTn id="35" dur="500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descr="blason.jpg"/>
          <p:cNvPicPr>
            <a:picLocks noChangeAspect="1"/>
          </p:cNvPicPr>
          <p:nvPr/>
        </p:nvPicPr>
        <p:blipFill>
          <a:blip r:embed="rId2"/>
          <a:stretch>
            <a:fillRect/>
          </a:stretch>
        </p:blipFill>
        <p:spPr>
          <a:xfrm>
            <a:off x="0" y="0"/>
            <a:ext cx="9144000" cy="6858000"/>
          </a:xfrm>
          <a:prstGeom prst="rect">
            <a:avLst/>
          </a:prstGeom>
        </p:spPr>
      </p:pic>
      <p:pic>
        <p:nvPicPr>
          <p:cNvPr id="3" name="Image 2" descr="baracun.jpg"/>
          <p:cNvPicPr>
            <a:picLocks noChangeAspect="1"/>
          </p:cNvPicPr>
          <p:nvPr/>
        </p:nvPicPr>
        <p:blipFill>
          <a:blip r:embed="rId3"/>
          <a:stretch>
            <a:fillRect/>
          </a:stretch>
        </p:blipFill>
        <p:spPr>
          <a:xfrm>
            <a:off x="0" y="0"/>
            <a:ext cx="9144000" cy="6858000"/>
          </a:xfrm>
          <a:prstGeom prst="rect">
            <a:avLst/>
          </a:prstGeom>
        </p:spPr>
      </p:pic>
      <p:pic>
        <p:nvPicPr>
          <p:cNvPr id="4" name="Image 3" descr="cimetierre marin.jpg"/>
          <p:cNvPicPr>
            <a:picLocks noChangeAspect="1"/>
          </p:cNvPicPr>
          <p:nvPr/>
        </p:nvPicPr>
        <p:blipFill>
          <a:blip r:embed="rId4"/>
          <a:stretch>
            <a:fillRect/>
          </a:stretch>
        </p:blipFill>
        <p:spPr>
          <a:xfrm>
            <a:off x="0" y="0"/>
            <a:ext cx="9144000" cy="6858000"/>
          </a:xfrm>
          <a:prstGeom prst="rect">
            <a:avLst/>
          </a:prstGeom>
        </p:spPr>
      </p:pic>
      <p:pic>
        <p:nvPicPr>
          <p:cNvPr id="5" name="Image 4" descr="cimetierre2.jpg"/>
          <p:cNvPicPr>
            <a:picLocks noChangeAspect="1"/>
          </p:cNvPicPr>
          <p:nvPr/>
        </p:nvPicPr>
        <p:blipFill>
          <a:blip r:embed="rId5">
            <a:lum bright="10000"/>
          </a:blip>
          <a:stretch>
            <a:fillRect/>
          </a:stretch>
        </p:blipFill>
        <p:spPr>
          <a:xfrm>
            <a:off x="0" y="0"/>
            <a:ext cx="9144000" cy="6858000"/>
          </a:xfrm>
          <a:prstGeom prst="rect">
            <a:avLst/>
          </a:prstGeom>
        </p:spPr>
      </p:pic>
    </p:spTree>
  </p:cSld>
  <p:clrMapOvr>
    <a:masterClrMapping/>
  </p:clrMapOvr>
  <p:transition spd="slow" advClick="0" advTm="2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xit" presetSubtype="0" fill="hold" nodeType="afterEffect">
                                  <p:stCondLst>
                                    <p:cond delay="0"/>
                                  </p:stCondLst>
                                  <p:iterate type="lt">
                                    <p:tmPct val="5000"/>
                                  </p:iterate>
                                  <p:childTnLst>
                                    <p:anim calcmode="lin" valueType="num">
                                      <p:cBhvr>
                                        <p:cTn id="6" dur="5000"/>
                                        <p:tgtEl>
                                          <p:spTgt spid="2"/>
                                        </p:tgtEl>
                                        <p:attrNameLst>
                                          <p:attrName>ppt_w</p:attrName>
                                        </p:attrNameLst>
                                      </p:cBhvr>
                                      <p:tavLst>
                                        <p:tav tm="0">
                                          <p:val>
                                            <p:strVal val="ppt_w"/>
                                          </p:val>
                                        </p:tav>
                                        <p:tav tm="100000">
                                          <p:val>
                                            <p:fltVal val="0"/>
                                          </p:val>
                                        </p:tav>
                                      </p:tavLst>
                                    </p:anim>
                                    <p:anim calcmode="lin" valueType="num">
                                      <p:cBhvr>
                                        <p:cTn id="7" dur="5000"/>
                                        <p:tgtEl>
                                          <p:spTgt spid="2"/>
                                        </p:tgtEl>
                                        <p:attrNameLst>
                                          <p:attrName>ppt_h</p:attrName>
                                        </p:attrNameLst>
                                      </p:cBhvr>
                                      <p:tavLst>
                                        <p:tav tm="0">
                                          <p:val>
                                            <p:strVal val="ppt_h"/>
                                          </p:val>
                                        </p:tav>
                                        <p:tav tm="100000">
                                          <p:val>
                                            <p:fltVal val="0"/>
                                          </p:val>
                                        </p:tav>
                                      </p:tavLst>
                                    </p:anim>
                                    <p:anim calcmode="lin" valueType="num">
                                      <p:cBhvr>
                                        <p:cTn id="8" dur="5000"/>
                                        <p:tgtEl>
                                          <p:spTgt spid="2"/>
                                        </p:tgtEl>
                                        <p:attrNameLst>
                                          <p:attrName>style.rotation</p:attrName>
                                        </p:attrNameLst>
                                      </p:cBhvr>
                                      <p:tavLst>
                                        <p:tav tm="0">
                                          <p:val>
                                            <p:fltVal val="0"/>
                                          </p:val>
                                        </p:tav>
                                        <p:tav tm="100000">
                                          <p:val>
                                            <p:fltVal val="90"/>
                                          </p:val>
                                        </p:tav>
                                      </p:tavLst>
                                    </p:anim>
                                    <p:animEffect transition="out" filter="fade">
                                      <p:cBhvr>
                                        <p:cTn id="9" dur="5000"/>
                                        <p:tgtEl>
                                          <p:spTgt spid="2"/>
                                        </p:tgtEl>
                                      </p:cBhvr>
                                    </p:animEffect>
                                    <p:set>
                                      <p:cBhvr>
                                        <p:cTn id="10" dur="1" fill="hold">
                                          <p:stCondLst>
                                            <p:cond delay="4999"/>
                                          </p:stCondLst>
                                        </p:cTn>
                                        <p:tgtEl>
                                          <p:spTgt spid="2"/>
                                        </p:tgtEl>
                                        <p:attrNameLst>
                                          <p:attrName>style.visibility</p:attrName>
                                        </p:attrNameLst>
                                      </p:cBhvr>
                                      <p:to>
                                        <p:strVal val="hidden"/>
                                      </p:to>
                                    </p:set>
                                  </p:childTnLst>
                                </p:cTn>
                              </p:par>
                              <p:par>
                                <p:cTn id="11" presetID="10"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3000"/>
                                        <p:tgtEl>
                                          <p:spTgt spid="3"/>
                                        </p:tgtEl>
                                      </p:cBhvr>
                                    </p:animEffect>
                                  </p:childTnLst>
                                </p:cTn>
                              </p:par>
                            </p:childTnLst>
                          </p:cTn>
                        </p:par>
                        <p:par>
                          <p:cTn id="14" fill="hold">
                            <p:stCondLst>
                              <p:cond delay="5000"/>
                            </p:stCondLst>
                            <p:childTnLst>
                              <p:par>
                                <p:cTn id="15" presetID="18" presetClass="exit" presetSubtype="12" fill="hold" nodeType="afterEffect">
                                  <p:stCondLst>
                                    <p:cond delay="3000"/>
                                  </p:stCondLst>
                                  <p:childTnLst>
                                    <p:animEffect transition="out" filter="strips(downLeft)">
                                      <p:cBhvr>
                                        <p:cTn id="16" dur="5000"/>
                                        <p:tgtEl>
                                          <p:spTgt spid="3"/>
                                        </p:tgtEl>
                                      </p:cBhvr>
                                    </p:animEffect>
                                    <p:set>
                                      <p:cBhvr>
                                        <p:cTn id="17" dur="1" fill="hold">
                                          <p:stCondLst>
                                            <p:cond delay="4999"/>
                                          </p:stCondLst>
                                        </p:cTn>
                                        <p:tgtEl>
                                          <p:spTgt spid="3"/>
                                        </p:tgtEl>
                                        <p:attrNameLst>
                                          <p:attrName>style.visibility</p:attrName>
                                        </p:attrNameLst>
                                      </p:cBhvr>
                                      <p:to>
                                        <p:strVal val="hidden"/>
                                      </p:to>
                                    </p:set>
                                  </p:childTnLst>
                                </p:cTn>
                              </p:par>
                              <p:par>
                                <p:cTn id="18" presetID="18" presetClass="entr" presetSubtype="3" fill="hold" nodeType="withEffect">
                                  <p:stCondLst>
                                    <p:cond delay="3000"/>
                                  </p:stCondLst>
                                  <p:childTnLst>
                                    <p:set>
                                      <p:cBhvr>
                                        <p:cTn id="19" dur="1" fill="hold">
                                          <p:stCondLst>
                                            <p:cond delay="0"/>
                                          </p:stCondLst>
                                        </p:cTn>
                                        <p:tgtEl>
                                          <p:spTgt spid="4"/>
                                        </p:tgtEl>
                                        <p:attrNameLst>
                                          <p:attrName>style.visibility</p:attrName>
                                        </p:attrNameLst>
                                      </p:cBhvr>
                                      <p:to>
                                        <p:strVal val="visible"/>
                                      </p:to>
                                    </p:set>
                                    <p:animEffect transition="in" filter="strips(upRight)">
                                      <p:cBhvr>
                                        <p:cTn id="20" dur="5000"/>
                                        <p:tgtEl>
                                          <p:spTgt spid="4"/>
                                        </p:tgtEl>
                                      </p:cBhvr>
                                    </p:animEffect>
                                  </p:childTnLst>
                                </p:cTn>
                              </p:par>
                            </p:childTnLst>
                          </p:cTn>
                        </p:par>
                        <p:par>
                          <p:cTn id="21" fill="hold">
                            <p:stCondLst>
                              <p:cond delay="13000"/>
                            </p:stCondLst>
                            <p:childTnLst>
                              <p:par>
                                <p:cTn id="22" presetID="18" presetClass="exit" presetSubtype="6" fill="hold" nodeType="afterEffect">
                                  <p:stCondLst>
                                    <p:cond delay="3000"/>
                                  </p:stCondLst>
                                  <p:childTnLst>
                                    <p:animEffect transition="out" filter="strips(downRight)">
                                      <p:cBhvr>
                                        <p:cTn id="23" dur="5000"/>
                                        <p:tgtEl>
                                          <p:spTgt spid="4"/>
                                        </p:tgtEl>
                                      </p:cBhvr>
                                    </p:animEffect>
                                    <p:set>
                                      <p:cBhvr>
                                        <p:cTn id="24" dur="1" fill="hold">
                                          <p:stCondLst>
                                            <p:cond delay="4999"/>
                                          </p:stCondLst>
                                        </p:cTn>
                                        <p:tgtEl>
                                          <p:spTgt spid="4"/>
                                        </p:tgtEl>
                                        <p:attrNameLst>
                                          <p:attrName>style.visibility</p:attrName>
                                        </p:attrNameLst>
                                      </p:cBhvr>
                                      <p:to>
                                        <p:strVal val="hidden"/>
                                      </p:to>
                                    </p:set>
                                  </p:childTnLst>
                                </p:cTn>
                              </p:par>
                              <p:par>
                                <p:cTn id="25" presetID="18" presetClass="entr" presetSubtype="9" fill="hold" nodeType="withEffect">
                                  <p:stCondLst>
                                    <p:cond delay="3000"/>
                                  </p:stCondLst>
                                  <p:childTnLst>
                                    <p:set>
                                      <p:cBhvr>
                                        <p:cTn id="26" dur="1" fill="hold">
                                          <p:stCondLst>
                                            <p:cond delay="0"/>
                                          </p:stCondLst>
                                        </p:cTn>
                                        <p:tgtEl>
                                          <p:spTgt spid="5"/>
                                        </p:tgtEl>
                                        <p:attrNameLst>
                                          <p:attrName>style.visibility</p:attrName>
                                        </p:attrNameLst>
                                      </p:cBhvr>
                                      <p:to>
                                        <p:strVal val="visible"/>
                                      </p:to>
                                    </p:set>
                                    <p:animEffect transition="in" filter="strips(upLeft)">
                                      <p:cBhvr>
                                        <p:cTn id="27"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cimetierre2.jpg"/>
          <p:cNvPicPr>
            <a:picLocks noChangeAspect="1"/>
          </p:cNvPicPr>
          <p:nvPr/>
        </p:nvPicPr>
        <p:blipFill>
          <a:blip r:embed="rId3">
            <a:lum bright="10000"/>
          </a:blip>
          <a:stretch>
            <a:fillRect/>
          </a:stretch>
        </p:blipFill>
        <p:spPr>
          <a:xfrm>
            <a:off x="0" y="0"/>
            <a:ext cx="9144000" cy="6858000"/>
          </a:xfrm>
          <a:prstGeom prst="rect">
            <a:avLst/>
          </a:prstGeom>
        </p:spPr>
      </p:pic>
      <p:pic>
        <p:nvPicPr>
          <p:cNvPr id="3" name="Image 2" descr="cimetierre marin vert1.jpg"/>
          <p:cNvPicPr>
            <a:picLocks noChangeAspect="1"/>
          </p:cNvPicPr>
          <p:nvPr/>
        </p:nvPicPr>
        <p:blipFill>
          <a:blip r:embed="rId4"/>
          <a:stretch>
            <a:fillRect/>
          </a:stretch>
        </p:blipFill>
        <p:spPr>
          <a:xfrm>
            <a:off x="0" y="0"/>
            <a:ext cx="4572000" cy="6858000"/>
          </a:xfrm>
          <a:prstGeom prst="rect">
            <a:avLst/>
          </a:prstGeom>
        </p:spPr>
      </p:pic>
      <p:pic>
        <p:nvPicPr>
          <p:cNvPr id="4" name="Image 3" descr="cimetierre marin vert2.jpg"/>
          <p:cNvPicPr>
            <a:picLocks noChangeAspect="1"/>
          </p:cNvPicPr>
          <p:nvPr/>
        </p:nvPicPr>
        <p:blipFill>
          <a:blip r:embed="rId5"/>
          <a:stretch>
            <a:fillRect/>
          </a:stretch>
        </p:blipFill>
        <p:spPr>
          <a:xfrm>
            <a:off x="4572000" y="0"/>
            <a:ext cx="4572000" cy="6858000"/>
          </a:xfrm>
          <a:prstGeom prst="rect">
            <a:avLst/>
          </a:prstGeom>
        </p:spPr>
      </p:pic>
      <p:pic>
        <p:nvPicPr>
          <p:cNvPr id="5" name="Image 4" descr="canons citadelle.jpg"/>
          <p:cNvPicPr>
            <a:picLocks noChangeAspect="1"/>
          </p:cNvPicPr>
          <p:nvPr/>
        </p:nvPicPr>
        <p:blipFill>
          <a:blip r:embed="rId6"/>
          <a:stretch>
            <a:fillRect/>
          </a:stretch>
        </p:blipFill>
        <p:spPr>
          <a:xfrm>
            <a:off x="0" y="0"/>
            <a:ext cx="9144000" cy="6858000"/>
          </a:xfrm>
          <a:prstGeom prst="rect">
            <a:avLst/>
          </a:prstGeom>
        </p:spPr>
      </p:pic>
    </p:spTree>
  </p:cSld>
  <p:clrMapOvr>
    <a:masterClrMapping/>
  </p:clrMapOvr>
  <p:transition spd="slow" advClick="0" advTm="1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53"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3000" fill="hold"/>
                                        <p:tgtEl>
                                          <p:spTgt spid="3"/>
                                        </p:tgtEl>
                                        <p:attrNameLst>
                                          <p:attrName>ppt_w</p:attrName>
                                        </p:attrNameLst>
                                      </p:cBhvr>
                                      <p:tavLst>
                                        <p:tav tm="0">
                                          <p:val>
                                            <p:fltVal val="0"/>
                                          </p:val>
                                        </p:tav>
                                        <p:tav tm="100000">
                                          <p:val>
                                            <p:strVal val="#ppt_w"/>
                                          </p:val>
                                        </p:tav>
                                      </p:tavLst>
                                    </p:anim>
                                    <p:anim calcmode="lin" valueType="num">
                                      <p:cBhvr>
                                        <p:cTn id="11" dur="3000" fill="hold"/>
                                        <p:tgtEl>
                                          <p:spTgt spid="3"/>
                                        </p:tgtEl>
                                        <p:attrNameLst>
                                          <p:attrName>ppt_h</p:attrName>
                                        </p:attrNameLst>
                                      </p:cBhvr>
                                      <p:tavLst>
                                        <p:tav tm="0">
                                          <p:val>
                                            <p:fltVal val="0"/>
                                          </p:val>
                                        </p:tav>
                                        <p:tav tm="100000">
                                          <p:val>
                                            <p:strVal val="#ppt_h"/>
                                          </p:val>
                                        </p:tav>
                                      </p:tavLst>
                                    </p:anim>
                                    <p:animEffect transition="in" filter="fade">
                                      <p:cBhvr>
                                        <p:cTn id="12" dur="3000"/>
                                        <p:tgtEl>
                                          <p:spTgt spid="3"/>
                                        </p:tgtEl>
                                      </p:cBhvr>
                                    </p:animEffect>
                                  </p:childTnLst>
                                </p:cTn>
                              </p:par>
                              <p:par>
                                <p:cTn id="13" presetID="53" presetClass="entr" presetSubtype="0"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3000" fill="hold"/>
                                        <p:tgtEl>
                                          <p:spTgt spid="4"/>
                                        </p:tgtEl>
                                        <p:attrNameLst>
                                          <p:attrName>ppt_w</p:attrName>
                                        </p:attrNameLst>
                                      </p:cBhvr>
                                      <p:tavLst>
                                        <p:tav tm="0">
                                          <p:val>
                                            <p:fltVal val="0"/>
                                          </p:val>
                                        </p:tav>
                                        <p:tav tm="100000">
                                          <p:val>
                                            <p:strVal val="#ppt_w"/>
                                          </p:val>
                                        </p:tav>
                                      </p:tavLst>
                                    </p:anim>
                                    <p:anim calcmode="lin" valueType="num">
                                      <p:cBhvr>
                                        <p:cTn id="16" dur="3000" fill="hold"/>
                                        <p:tgtEl>
                                          <p:spTgt spid="4"/>
                                        </p:tgtEl>
                                        <p:attrNameLst>
                                          <p:attrName>ppt_h</p:attrName>
                                        </p:attrNameLst>
                                      </p:cBhvr>
                                      <p:tavLst>
                                        <p:tav tm="0">
                                          <p:val>
                                            <p:fltVal val="0"/>
                                          </p:val>
                                        </p:tav>
                                        <p:tav tm="100000">
                                          <p:val>
                                            <p:strVal val="#ppt_h"/>
                                          </p:val>
                                        </p:tav>
                                      </p:tavLst>
                                    </p:anim>
                                    <p:animEffect transition="in" filter="fade">
                                      <p:cBhvr>
                                        <p:cTn id="17" dur="3000"/>
                                        <p:tgtEl>
                                          <p:spTgt spid="4"/>
                                        </p:tgtEl>
                                      </p:cBhvr>
                                    </p:animEffect>
                                  </p:childTnLst>
                                </p:cTn>
                              </p:par>
                            </p:childTnLst>
                          </p:cTn>
                        </p:par>
                        <p:par>
                          <p:cTn id="18" fill="hold">
                            <p:stCondLst>
                              <p:cond delay="3000"/>
                            </p:stCondLst>
                            <p:childTnLst>
                              <p:par>
                                <p:cTn id="19" presetID="12" presetClass="exit" presetSubtype="8" fill="hold" nodeType="afterEffect">
                                  <p:stCondLst>
                                    <p:cond delay="3000"/>
                                  </p:stCondLst>
                                  <p:childTnLst>
                                    <p:animEffect transition="out" filter="slide(fromLeft)">
                                      <p:cBhvr>
                                        <p:cTn id="20" dur="3000"/>
                                        <p:tgtEl>
                                          <p:spTgt spid="3"/>
                                        </p:tgtEl>
                                      </p:cBhvr>
                                    </p:animEffect>
                                    <p:set>
                                      <p:cBhvr>
                                        <p:cTn id="21" dur="1" fill="hold">
                                          <p:stCondLst>
                                            <p:cond delay="2999"/>
                                          </p:stCondLst>
                                        </p:cTn>
                                        <p:tgtEl>
                                          <p:spTgt spid="3"/>
                                        </p:tgtEl>
                                        <p:attrNameLst>
                                          <p:attrName>style.visibility</p:attrName>
                                        </p:attrNameLst>
                                      </p:cBhvr>
                                      <p:to>
                                        <p:strVal val="hidden"/>
                                      </p:to>
                                    </p:set>
                                  </p:childTnLst>
                                </p:cTn>
                              </p:par>
                              <p:par>
                                <p:cTn id="22" presetID="12" presetClass="exit" presetSubtype="2" fill="hold" nodeType="withEffect">
                                  <p:stCondLst>
                                    <p:cond delay="3000"/>
                                  </p:stCondLst>
                                  <p:childTnLst>
                                    <p:animEffect transition="out" filter="slide(fromRight)">
                                      <p:cBhvr>
                                        <p:cTn id="23" dur="3000"/>
                                        <p:tgtEl>
                                          <p:spTgt spid="4"/>
                                        </p:tgtEl>
                                      </p:cBhvr>
                                    </p:animEffect>
                                    <p:set>
                                      <p:cBhvr>
                                        <p:cTn id="24" dur="1" fill="hold">
                                          <p:stCondLst>
                                            <p:cond delay="2999"/>
                                          </p:stCondLst>
                                        </p:cTn>
                                        <p:tgtEl>
                                          <p:spTgt spid="4"/>
                                        </p:tgtEl>
                                        <p:attrNameLst>
                                          <p:attrName>style.visibility</p:attrName>
                                        </p:attrNameLst>
                                      </p:cBhvr>
                                      <p:to>
                                        <p:strVal val="hidden"/>
                                      </p:to>
                                    </p:set>
                                  </p:childTnLst>
                                </p:cTn>
                              </p:par>
                              <p:par>
                                <p:cTn id="25" presetID="10" presetClass="entr" presetSubtype="0" fill="hold" nodeType="withEffect">
                                  <p:stCondLst>
                                    <p:cond delay="300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canons citadelle.jpg"/>
          <p:cNvPicPr>
            <a:picLocks noChangeAspect="1"/>
          </p:cNvPicPr>
          <p:nvPr/>
        </p:nvPicPr>
        <p:blipFill>
          <a:blip r:embed="rId2"/>
          <a:stretch>
            <a:fillRect/>
          </a:stretch>
        </p:blipFill>
        <p:spPr>
          <a:xfrm>
            <a:off x="0" y="0"/>
            <a:ext cx="9144000" cy="6858000"/>
          </a:xfrm>
          <a:prstGeom prst="rect">
            <a:avLst/>
          </a:prstGeom>
        </p:spPr>
      </p:pic>
      <p:pic>
        <p:nvPicPr>
          <p:cNvPr id="3" name="Image 2" descr="canons citadelle.jpg"/>
          <p:cNvPicPr>
            <a:picLocks noChangeAspect="1"/>
          </p:cNvPicPr>
          <p:nvPr/>
        </p:nvPicPr>
        <p:blipFill>
          <a:blip r:embed="rId2"/>
          <a:stretch>
            <a:fillRect/>
          </a:stretch>
        </p:blipFill>
        <p:spPr>
          <a:xfrm>
            <a:off x="0" y="0"/>
            <a:ext cx="9144000" cy="6858000"/>
          </a:xfrm>
          <a:prstGeom prst="rect">
            <a:avLst/>
          </a:prstGeom>
        </p:spPr>
      </p:pic>
      <p:pic>
        <p:nvPicPr>
          <p:cNvPr id="5" name="Image 4" descr="grotte1.jpg"/>
          <p:cNvPicPr>
            <a:picLocks noChangeAspect="1"/>
          </p:cNvPicPr>
          <p:nvPr/>
        </p:nvPicPr>
        <p:blipFill>
          <a:blip r:embed="rId3">
            <a:lum bright="10000"/>
          </a:blip>
          <a:stretch>
            <a:fillRect/>
          </a:stretch>
        </p:blipFill>
        <p:spPr>
          <a:xfrm>
            <a:off x="0" y="0"/>
            <a:ext cx="9144000" cy="6858000"/>
          </a:xfrm>
          <a:prstGeom prst="rect">
            <a:avLst/>
          </a:prstGeom>
        </p:spPr>
      </p:pic>
      <p:pic>
        <p:nvPicPr>
          <p:cNvPr id="6" name="Image 5" descr="grotte.jpg"/>
          <p:cNvPicPr>
            <a:picLocks noChangeAspect="1"/>
          </p:cNvPicPr>
          <p:nvPr/>
        </p:nvPicPr>
        <p:blipFill>
          <a:blip r:embed="rId4"/>
          <a:stretch>
            <a:fillRect/>
          </a:stretch>
        </p:blipFill>
        <p:spPr>
          <a:xfrm>
            <a:off x="0" y="0"/>
            <a:ext cx="9144000" cy="6858000"/>
          </a:xfrm>
          <a:prstGeom prst="rect">
            <a:avLst/>
          </a:prstGeom>
        </p:spPr>
      </p:pic>
      <p:pic>
        <p:nvPicPr>
          <p:cNvPr id="7" name="Image 6" descr="ile lavezzi.jpg"/>
          <p:cNvPicPr>
            <a:picLocks noChangeAspect="1"/>
          </p:cNvPicPr>
          <p:nvPr/>
        </p:nvPicPr>
        <p:blipFill>
          <a:blip r:embed="rId5"/>
          <a:stretch>
            <a:fillRect/>
          </a:stretch>
        </p:blipFill>
        <p:spPr>
          <a:xfrm>
            <a:off x="0" y="0"/>
            <a:ext cx="9144000" cy="6858000"/>
          </a:xfrm>
          <a:prstGeom prst="rect">
            <a:avLst/>
          </a:prstGeom>
        </p:spPr>
      </p:pic>
    </p:spTree>
  </p:cSld>
  <p:clrMapOvr>
    <a:masterClrMapping/>
  </p:clrMapOvr>
  <p:transition spd="slow" advClick="0"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exit" presetSubtype="0" decel="100000" fill="hold" nodeType="afterEffect">
                                  <p:stCondLst>
                                    <p:cond delay="0"/>
                                  </p:stCondLst>
                                  <p:childTnLst>
                                    <p:anim calcmode="lin" valueType="num">
                                      <p:cBhvr>
                                        <p:cTn id="6" dur="5000"/>
                                        <p:tgtEl>
                                          <p:spTgt spid="3"/>
                                        </p:tgtEl>
                                        <p:attrNameLst>
                                          <p:attrName>ppt_h</p:attrName>
                                        </p:attrNameLst>
                                      </p:cBhvr>
                                      <p:tavLst>
                                        <p:tav tm="0">
                                          <p:val>
                                            <p:strVal val="ppt_h"/>
                                          </p:val>
                                        </p:tav>
                                        <p:tav tm="50000">
                                          <p:val>
                                            <p:strVal val="ppt_h/20"/>
                                          </p:val>
                                        </p:tav>
                                        <p:tav tm="100000">
                                          <p:val>
                                            <p:strVal val="ppt_h/20"/>
                                          </p:val>
                                        </p:tav>
                                      </p:tavLst>
                                    </p:anim>
                                    <p:anim calcmode="lin" valueType="num">
                                      <p:cBhvr>
                                        <p:cTn id="7" dur="5000"/>
                                        <p:tgtEl>
                                          <p:spTgt spid="3"/>
                                        </p:tgtEl>
                                        <p:attrNameLst>
                                          <p:attrName>ppt_w</p:attrName>
                                        </p:attrNameLst>
                                      </p:cBhvr>
                                      <p:tavLst>
                                        <p:tav tm="0">
                                          <p:val>
                                            <p:strVal val="ppt_w"/>
                                          </p:val>
                                        </p:tav>
                                        <p:tav tm="50000">
                                          <p:val>
                                            <p:strVal val="ppt_w+.3"/>
                                          </p:val>
                                        </p:tav>
                                        <p:tav tm="100000">
                                          <p:val>
                                            <p:strVal val="ppt_w+.3"/>
                                          </p:val>
                                        </p:tav>
                                      </p:tavLst>
                                    </p:anim>
                                    <p:anim calcmode="lin" valueType="num">
                                      <p:cBhvr>
                                        <p:cTn id="8" dur="5000"/>
                                        <p:tgtEl>
                                          <p:spTgt spid="3"/>
                                        </p:tgtEl>
                                        <p:attrNameLst>
                                          <p:attrName>ppt_x</p:attrName>
                                        </p:attrNameLst>
                                      </p:cBhvr>
                                      <p:tavLst>
                                        <p:tav tm="0">
                                          <p:val>
                                            <p:strVal val="ppt_x"/>
                                          </p:val>
                                        </p:tav>
                                        <p:tav tm="50000">
                                          <p:val>
                                            <p:strVal val="ppt_x"/>
                                          </p:val>
                                        </p:tav>
                                        <p:tav tm="100000">
                                          <p:val>
                                            <p:strVal val="ppt_x-.3"/>
                                          </p:val>
                                        </p:tav>
                                      </p:tavLst>
                                    </p:anim>
                                    <p:anim calcmode="lin" valueType="num">
                                      <p:cBhvr>
                                        <p:cTn id="9" dur="5000"/>
                                        <p:tgtEl>
                                          <p:spTgt spid="3"/>
                                        </p:tgtEl>
                                        <p:attrNameLst>
                                          <p:attrName>ppt_y</p:attrName>
                                        </p:attrNameLst>
                                      </p:cBhvr>
                                      <p:tavLst>
                                        <p:tav tm="0">
                                          <p:val>
                                            <p:strVal val="ppt_y"/>
                                          </p:val>
                                        </p:tav>
                                        <p:tav tm="100000">
                                          <p:val>
                                            <p:strVal val="ppt_y"/>
                                          </p:val>
                                        </p:tav>
                                      </p:tavLst>
                                    </p:anim>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5" fill="hold" nodeType="withEffect">
                                  <p:stCondLst>
                                    <p:cond delay="0"/>
                                  </p:stCondLst>
                                  <p:childTnLst>
                                    <p:animEffect transition="out" filter="blinds(vertical)">
                                      <p:cBhvr>
                                        <p:cTn id="12" dur="5000"/>
                                        <p:tgtEl>
                                          <p:spTgt spid="3"/>
                                        </p:tgtEl>
                                      </p:cBhvr>
                                    </p:animEffect>
                                    <p:set>
                                      <p:cBhvr>
                                        <p:cTn id="13" dur="1" fill="hold">
                                          <p:stCondLst>
                                            <p:cond delay="4999"/>
                                          </p:stCondLst>
                                        </p:cTn>
                                        <p:tgtEl>
                                          <p:spTgt spid="3"/>
                                        </p:tgtEl>
                                        <p:attrNameLst>
                                          <p:attrName>style.visibility</p:attrName>
                                        </p:attrNameLst>
                                      </p:cBhvr>
                                      <p:to>
                                        <p:strVal val="hidden"/>
                                      </p:to>
                                    </p:set>
                                  </p:childTnLst>
                                </p:cTn>
                              </p:par>
                              <p:par>
                                <p:cTn id="14" presetID="47" presetClass="entr" presetSubtype="0"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3000"/>
                                        <p:tgtEl>
                                          <p:spTgt spid="5"/>
                                        </p:tgtEl>
                                      </p:cBhvr>
                                    </p:animEffect>
                                    <p:anim calcmode="lin" valueType="num">
                                      <p:cBhvr>
                                        <p:cTn id="17" dur="3000" fill="hold"/>
                                        <p:tgtEl>
                                          <p:spTgt spid="5"/>
                                        </p:tgtEl>
                                        <p:attrNameLst>
                                          <p:attrName>ppt_x</p:attrName>
                                        </p:attrNameLst>
                                      </p:cBhvr>
                                      <p:tavLst>
                                        <p:tav tm="0">
                                          <p:val>
                                            <p:strVal val="#ppt_x"/>
                                          </p:val>
                                        </p:tav>
                                        <p:tav tm="100000">
                                          <p:val>
                                            <p:strVal val="#ppt_x"/>
                                          </p:val>
                                        </p:tav>
                                      </p:tavLst>
                                    </p:anim>
                                    <p:anim calcmode="lin" valueType="num">
                                      <p:cBhvr>
                                        <p:cTn id="18" dur="3000" fill="hold"/>
                                        <p:tgtEl>
                                          <p:spTgt spid="5"/>
                                        </p:tgtEl>
                                        <p:attrNameLst>
                                          <p:attrName>ppt_y</p:attrName>
                                        </p:attrNameLst>
                                      </p:cBhvr>
                                      <p:tavLst>
                                        <p:tav tm="0">
                                          <p:val>
                                            <p:strVal val="#ppt_y-.1"/>
                                          </p:val>
                                        </p:tav>
                                        <p:tav tm="100000">
                                          <p:val>
                                            <p:strVal val="#ppt_y"/>
                                          </p:val>
                                        </p:tav>
                                      </p:tavLst>
                                    </p:anim>
                                  </p:childTnLst>
                                </p:cTn>
                              </p:par>
                            </p:childTnLst>
                          </p:cTn>
                        </p:par>
                        <p:par>
                          <p:cTn id="19" fill="hold">
                            <p:stCondLst>
                              <p:cond delay="5000"/>
                            </p:stCondLst>
                            <p:childTnLst>
                              <p:par>
                                <p:cTn id="20" presetID="17" presetClass="exit" presetSubtype="8" fill="hold" nodeType="afterEffect">
                                  <p:stCondLst>
                                    <p:cond delay="3000"/>
                                  </p:stCondLst>
                                  <p:childTnLst>
                                    <p:anim calcmode="lin" valueType="num">
                                      <p:cBhvr>
                                        <p:cTn id="21" dur="5000"/>
                                        <p:tgtEl>
                                          <p:spTgt spid="5"/>
                                        </p:tgtEl>
                                        <p:attrNameLst>
                                          <p:attrName>ppt_x</p:attrName>
                                        </p:attrNameLst>
                                      </p:cBhvr>
                                      <p:tavLst>
                                        <p:tav tm="0">
                                          <p:val>
                                            <p:strVal val="ppt_x"/>
                                          </p:val>
                                        </p:tav>
                                        <p:tav tm="100000">
                                          <p:val>
                                            <p:strVal val="ppt_x-ppt_w/2"/>
                                          </p:val>
                                        </p:tav>
                                      </p:tavLst>
                                    </p:anim>
                                    <p:anim calcmode="lin" valueType="num">
                                      <p:cBhvr>
                                        <p:cTn id="22" dur="5000"/>
                                        <p:tgtEl>
                                          <p:spTgt spid="5"/>
                                        </p:tgtEl>
                                        <p:attrNameLst>
                                          <p:attrName>ppt_y</p:attrName>
                                        </p:attrNameLst>
                                      </p:cBhvr>
                                      <p:tavLst>
                                        <p:tav tm="0">
                                          <p:val>
                                            <p:strVal val="ppt_y"/>
                                          </p:val>
                                        </p:tav>
                                        <p:tav tm="100000">
                                          <p:val>
                                            <p:strVal val="ppt_y"/>
                                          </p:val>
                                        </p:tav>
                                      </p:tavLst>
                                    </p:anim>
                                    <p:anim calcmode="lin" valueType="num">
                                      <p:cBhvr>
                                        <p:cTn id="23" dur="5000"/>
                                        <p:tgtEl>
                                          <p:spTgt spid="5"/>
                                        </p:tgtEl>
                                        <p:attrNameLst>
                                          <p:attrName>ppt_w</p:attrName>
                                        </p:attrNameLst>
                                      </p:cBhvr>
                                      <p:tavLst>
                                        <p:tav tm="0">
                                          <p:val>
                                            <p:strVal val="ppt_w"/>
                                          </p:val>
                                        </p:tav>
                                        <p:tav tm="100000">
                                          <p:val>
                                            <p:fltVal val="0"/>
                                          </p:val>
                                        </p:tav>
                                      </p:tavLst>
                                    </p:anim>
                                    <p:anim calcmode="lin" valueType="num">
                                      <p:cBhvr>
                                        <p:cTn id="24" dur="5000"/>
                                        <p:tgtEl>
                                          <p:spTgt spid="5"/>
                                        </p:tgtEl>
                                        <p:attrNameLst>
                                          <p:attrName>ppt_h</p:attrName>
                                        </p:attrNameLst>
                                      </p:cBhvr>
                                      <p:tavLst>
                                        <p:tav tm="0">
                                          <p:val>
                                            <p:strVal val="ppt_h"/>
                                          </p:val>
                                        </p:tav>
                                        <p:tav tm="100000">
                                          <p:val>
                                            <p:strVal val="ppt_h"/>
                                          </p:val>
                                        </p:tav>
                                      </p:tavLst>
                                    </p:anim>
                                    <p:set>
                                      <p:cBhvr>
                                        <p:cTn id="25" dur="1" fill="hold">
                                          <p:stCondLst>
                                            <p:cond delay="4999"/>
                                          </p:stCondLst>
                                        </p:cTn>
                                        <p:tgtEl>
                                          <p:spTgt spid="5"/>
                                        </p:tgtEl>
                                        <p:attrNameLst>
                                          <p:attrName>style.visibility</p:attrName>
                                        </p:attrNameLst>
                                      </p:cBhvr>
                                      <p:to>
                                        <p:strVal val="hidden"/>
                                      </p:to>
                                    </p:set>
                                  </p:childTnLst>
                                </p:cTn>
                              </p:par>
                              <p:par>
                                <p:cTn id="26" presetID="17" presetClass="entr" presetSubtype="2" fill="hold" nodeType="withEffect">
                                  <p:stCondLst>
                                    <p:cond delay="3000"/>
                                  </p:stCondLst>
                                  <p:childTnLst>
                                    <p:set>
                                      <p:cBhvr>
                                        <p:cTn id="27" dur="1" fill="hold">
                                          <p:stCondLst>
                                            <p:cond delay="0"/>
                                          </p:stCondLst>
                                        </p:cTn>
                                        <p:tgtEl>
                                          <p:spTgt spid="6"/>
                                        </p:tgtEl>
                                        <p:attrNameLst>
                                          <p:attrName>style.visibility</p:attrName>
                                        </p:attrNameLst>
                                      </p:cBhvr>
                                      <p:to>
                                        <p:strVal val="visible"/>
                                      </p:to>
                                    </p:set>
                                    <p:anim calcmode="lin" valueType="num">
                                      <p:cBhvr>
                                        <p:cTn id="28" dur="5000" fill="hold"/>
                                        <p:tgtEl>
                                          <p:spTgt spid="6"/>
                                        </p:tgtEl>
                                        <p:attrNameLst>
                                          <p:attrName>ppt_x</p:attrName>
                                        </p:attrNameLst>
                                      </p:cBhvr>
                                      <p:tavLst>
                                        <p:tav tm="0">
                                          <p:val>
                                            <p:strVal val="#ppt_x+#ppt_w/2"/>
                                          </p:val>
                                        </p:tav>
                                        <p:tav tm="100000">
                                          <p:val>
                                            <p:strVal val="#ppt_x"/>
                                          </p:val>
                                        </p:tav>
                                      </p:tavLst>
                                    </p:anim>
                                    <p:anim calcmode="lin" valueType="num">
                                      <p:cBhvr>
                                        <p:cTn id="29" dur="5000" fill="hold"/>
                                        <p:tgtEl>
                                          <p:spTgt spid="6"/>
                                        </p:tgtEl>
                                        <p:attrNameLst>
                                          <p:attrName>ppt_y</p:attrName>
                                        </p:attrNameLst>
                                      </p:cBhvr>
                                      <p:tavLst>
                                        <p:tav tm="0">
                                          <p:val>
                                            <p:strVal val="#ppt_y"/>
                                          </p:val>
                                        </p:tav>
                                        <p:tav tm="100000">
                                          <p:val>
                                            <p:strVal val="#ppt_y"/>
                                          </p:val>
                                        </p:tav>
                                      </p:tavLst>
                                    </p:anim>
                                    <p:anim calcmode="lin" valueType="num">
                                      <p:cBhvr>
                                        <p:cTn id="30" dur="5000" fill="hold"/>
                                        <p:tgtEl>
                                          <p:spTgt spid="6"/>
                                        </p:tgtEl>
                                        <p:attrNameLst>
                                          <p:attrName>ppt_w</p:attrName>
                                        </p:attrNameLst>
                                      </p:cBhvr>
                                      <p:tavLst>
                                        <p:tav tm="0">
                                          <p:val>
                                            <p:fltVal val="0"/>
                                          </p:val>
                                        </p:tav>
                                        <p:tav tm="100000">
                                          <p:val>
                                            <p:strVal val="#ppt_w"/>
                                          </p:val>
                                        </p:tav>
                                      </p:tavLst>
                                    </p:anim>
                                    <p:anim calcmode="lin" valueType="num">
                                      <p:cBhvr>
                                        <p:cTn id="31" dur="5000" fill="hold"/>
                                        <p:tgtEl>
                                          <p:spTgt spid="6"/>
                                        </p:tgtEl>
                                        <p:attrNameLst>
                                          <p:attrName>ppt_h</p:attrName>
                                        </p:attrNameLst>
                                      </p:cBhvr>
                                      <p:tavLst>
                                        <p:tav tm="0">
                                          <p:val>
                                            <p:strVal val="#ppt_h"/>
                                          </p:val>
                                        </p:tav>
                                        <p:tav tm="100000">
                                          <p:val>
                                            <p:strVal val="#ppt_h"/>
                                          </p:val>
                                        </p:tav>
                                      </p:tavLst>
                                    </p:anim>
                                  </p:childTnLst>
                                </p:cTn>
                              </p:par>
                            </p:childTnLst>
                          </p:cTn>
                        </p:par>
                        <p:par>
                          <p:cTn id="32" fill="hold">
                            <p:stCondLst>
                              <p:cond delay="13000"/>
                            </p:stCondLst>
                            <p:childTnLst>
                              <p:par>
                                <p:cTn id="33" presetID="22" presetClass="exit" presetSubtype="8" fill="hold" nodeType="afterEffect">
                                  <p:stCondLst>
                                    <p:cond delay="3000"/>
                                  </p:stCondLst>
                                  <p:childTnLst>
                                    <p:animEffect transition="out" filter="wipe(left)">
                                      <p:cBhvr>
                                        <p:cTn id="34" dur="3000"/>
                                        <p:tgtEl>
                                          <p:spTgt spid="6"/>
                                        </p:tgtEl>
                                      </p:cBhvr>
                                    </p:animEffect>
                                    <p:set>
                                      <p:cBhvr>
                                        <p:cTn id="35" dur="1" fill="hold">
                                          <p:stCondLst>
                                            <p:cond delay="2999"/>
                                          </p:stCondLst>
                                        </p:cTn>
                                        <p:tgtEl>
                                          <p:spTgt spid="6"/>
                                        </p:tgtEl>
                                        <p:attrNameLst>
                                          <p:attrName>style.visibility</p:attrName>
                                        </p:attrNameLst>
                                      </p:cBhvr>
                                      <p:to>
                                        <p:strVal val="hidden"/>
                                      </p:to>
                                    </p:set>
                                  </p:childTnLst>
                                </p:cTn>
                              </p:par>
                              <p:par>
                                <p:cTn id="36" presetID="22" presetClass="entr" presetSubtype="8" fill="hold" nodeType="withEffect">
                                  <p:stCondLst>
                                    <p:cond delay="3000"/>
                                  </p:stCondLst>
                                  <p:childTnLst>
                                    <p:set>
                                      <p:cBhvr>
                                        <p:cTn id="37" dur="1" fill="hold">
                                          <p:stCondLst>
                                            <p:cond delay="0"/>
                                          </p:stCondLst>
                                        </p:cTn>
                                        <p:tgtEl>
                                          <p:spTgt spid="7"/>
                                        </p:tgtEl>
                                        <p:attrNameLst>
                                          <p:attrName>style.visibility</p:attrName>
                                        </p:attrNameLst>
                                      </p:cBhvr>
                                      <p:to>
                                        <p:strVal val="visible"/>
                                      </p:to>
                                    </p:set>
                                    <p:animEffect transition="in" filter="wipe(left)">
                                      <p:cBhvr>
                                        <p:cTn id="38" dur="3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Image 1" descr="ile lavezzi.jpg"/>
          <p:cNvPicPr>
            <a:picLocks noChangeAspect="1"/>
          </p:cNvPicPr>
          <p:nvPr/>
        </p:nvPicPr>
        <p:blipFill>
          <a:blip r:embed="rId2"/>
          <a:stretch>
            <a:fillRect/>
          </a:stretch>
        </p:blipFill>
        <p:spPr>
          <a:xfrm>
            <a:off x="0" y="0"/>
            <a:ext cx="9144000" cy="6858000"/>
          </a:xfrm>
          <a:prstGeom prst="rect">
            <a:avLst/>
          </a:prstGeom>
        </p:spPr>
      </p:pic>
      <p:pic>
        <p:nvPicPr>
          <p:cNvPr id="3" name="Image 2" descr="ile lavezzi vert.jpg"/>
          <p:cNvPicPr>
            <a:picLocks noChangeAspect="1"/>
          </p:cNvPicPr>
          <p:nvPr/>
        </p:nvPicPr>
        <p:blipFill>
          <a:blip r:embed="rId3"/>
          <a:stretch>
            <a:fillRect/>
          </a:stretch>
        </p:blipFill>
        <p:spPr>
          <a:xfrm>
            <a:off x="0" y="0"/>
            <a:ext cx="4572000" cy="6858000"/>
          </a:xfrm>
          <a:prstGeom prst="rect">
            <a:avLst/>
          </a:prstGeom>
        </p:spPr>
      </p:pic>
      <p:pic>
        <p:nvPicPr>
          <p:cNvPr id="4" name="Image 3" descr="ile lavezzi vert2.jpg"/>
          <p:cNvPicPr>
            <a:picLocks noChangeAspect="1"/>
          </p:cNvPicPr>
          <p:nvPr/>
        </p:nvPicPr>
        <p:blipFill>
          <a:blip r:embed="rId4"/>
          <a:stretch>
            <a:fillRect/>
          </a:stretch>
        </p:blipFill>
        <p:spPr>
          <a:xfrm>
            <a:off x="4572000" y="0"/>
            <a:ext cx="4572000" cy="6858000"/>
          </a:xfrm>
          <a:prstGeom prst="rect">
            <a:avLst/>
          </a:prstGeom>
        </p:spPr>
      </p:pic>
      <p:pic>
        <p:nvPicPr>
          <p:cNvPr id="5" name="Image 4" descr="phare.jpg"/>
          <p:cNvPicPr>
            <a:picLocks noChangeAspect="1"/>
          </p:cNvPicPr>
          <p:nvPr/>
        </p:nvPicPr>
        <p:blipFill>
          <a:blip r:embed="rId5"/>
          <a:stretch>
            <a:fillRect/>
          </a:stretch>
        </p:blipFill>
        <p:spPr>
          <a:xfrm>
            <a:off x="0" y="0"/>
            <a:ext cx="9144000" cy="6858000"/>
          </a:xfrm>
          <a:prstGeom prst="rect">
            <a:avLst/>
          </a:prstGeom>
        </p:spPr>
      </p:pic>
      <p:sp>
        <p:nvSpPr>
          <p:cNvPr id="6" name="ZoneTexte 5"/>
          <p:cNvSpPr txBox="1"/>
          <p:nvPr/>
        </p:nvSpPr>
        <p:spPr>
          <a:xfrm>
            <a:off x="0" y="6150114"/>
            <a:ext cx="3500430" cy="707886"/>
          </a:xfrm>
          <a:prstGeom prst="rect">
            <a:avLst/>
          </a:prstGeom>
          <a:noFill/>
        </p:spPr>
        <p:txBody>
          <a:bodyPr wrap="square" rtlCol="0">
            <a:spAutoFit/>
          </a:bodyPr>
          <a:lstStyle/>
          <a:p>
            <a:r>
              <a:rPr lang="fr-FR" sz="4000" b="1" i="1" dirty="0" smtClean="0">
                <a:latin typeface="Lucida Handwriting" pitchFamily="66" charset="0"/>
              </a:rPr>
              <a:t>B Y N I K Y </a:t>
            </a:r>
            <a:endParaRPr lang="fr-FR" sz="4000" b="1" i="1" dirty="0">
              <a:latin typeface="Lucida Handwriting" pitchFamily="66" charset="0"/>
            </a:endParaRPr>
          </a:p>
        </p:txBody>
      </p:sp>
      <p:sp>
        <p:nvSpPr>
          <p:cNvPr id="7" name="ZoneTexte 6"/>
          <p:cNvSpPr txBox="1"/>
          <p:nvPr/>
        </p:nvSpPr>
        <p:spPr>
          <a:xfrm>
            <a:off x="5715008" y="6334780"/>
            <a:ext cx="3428992" cy="523220"/>
          </a:xfrm>
          <a:prstGeom prst="rect">
            <a:avLst/>
          </a:prstGeom>
          <a:noFill/>
        </p:spPr>
        <p:txBody>
          <a:bodyPr wrap="square" rtlCol="0">
            <a:spAutoFit/>
          </a:bodyPr>
          <a:lstStyle/>
          <a:p>
            <a:r>
              <a:rPr lang="fr-FR" sz="2800" b="1" i="1" dirty="0" smtClean="0">
                <a:latin typeface="Lucida Handwriting" pitchFamily="66" charset="0"/>
              </a:rPr>
              <a:t>PHOTOS DU NET</a:t>
            </a:r>
            <a:endParaRPr lang="fr-FR" sz="2800" b="1" i="1" dirty="0">
              <a:latin typeface="Lucida Handwriting" pitchFamily="66" charset="0"/>
            </a:endParaRPr>
          </a:p>
        </p:txBody>
      </p:sp>
    </p:spTree>
  </p:cSld>
  <p:clrMapOvr>
    <a:masterClrMapping/>
  </p:clrMapOvr>
  <p:transition spd="slow" advClick="0"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0"/>
                                        <p:tgtEl>
                                          <p:spTgt spid="2"/>
                                        </p:tgtEl>
                                      </p:cBhvr>
                                    </p:animEffect>
                                    <p:set>
                                      <p:cBhvr>
                                        <p:cTn id="7" dur="1" fill="hold">
                                          <p:stCondLst>
                                            <p:cond delay="2999"/>
                                          </p:stCondLst>
                                        </p:cTn>
                                        <p:tgtEl>
                                          <p:spTgt spid="2"/>
                                        </p:tgtEl>
                                        <p:attrNameLst>
                                          <p:attrName>style.visibility</p:attrName>
                                        </p:attrNameLst>
                                      </p:cBhvr>
                                      <p:to>
                                        <p:strVal val="hidden"/>
                                      </p:to>
                                    </p:set>
                                  </p:childTnLst>
                                </p:cTn>
                              </p:par>
                              <p:par>
                                <p:cTn id="8" presetID="21" presetClass="entr" presetSubtype="3"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heel(3)">
                                      <p:cBhvr>
                                        <p:cTn id="10" dur="3000"/>
                                        <p:tgtEl>
                                          <p:spTgt spid="3"/>
                                        </p:tgtEl>
                                      </p:cBhvr>
                                    </p:animEffect>
                                  </p:childTnLst>
                                </p:cTn>
                              </p:par>
                              <p:par>
                                <p:cTn id="11" presetID="21"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2)">
                                      <p:cBhvr>
                                        <p:cTn id="13" dur="3000"/>
                                        <p:tgtEl>
                                          <p:spTgt spid="4"/>
                                        </p:tgtEl>
                                      </p:cBhvr>
                                    </p:animEffect>
                                  </p:childTnLst>
                                </p:cTn>
                              </p:par>
                            </p:childTnLst>
                          </p:cTn>
                        </p:par>
                        <p:par>
                          <p:cTn id="14" fill="hold">
                            <p:stCondLst>
                              <p:cond delay="3000"/>
                            </p:stCondLst>
                            <p:childTnLst>
                              <p:par>
                                <p:cTn id="15" presetID="12" presetClass="exit" presetSubtype="8" fill="hold" nodeType="afterEffect">
                                  <p:stCondLst>
                                    <p:cond delay="3000"/>
                                  </p:stCondLst>
                                  <p:childTnLst>
                                    <p:animEffect transition="out" filter="slide(fromLeft)">
                                      <p:cBhvr>
                                        <p:cTn id="16" dur="3000"/>
                                        <p:tgtEl>
                                          <p:spTgt spid="3"/>
                                        </p:tgtEl>
                                      </p:cBhvr>
                                    </p:animEffect>
                                    <p:set>
                                      <p:cBhvr>
                                        <p:cTn id="17" dur="1" fill="hold">
                                          <p:stCondLst>
                                            <p:cond delay="2999"/>
                                          </p:stCondLst>
                                        </p:cTn>
                                        <p:tgtEl>
                                          <p:spTgt spid="3"/>
                                        </p:tgtEl>
                                        <p:attrNameLst>
                                          <p:attrName>style.visibility</p:attrName>
                                        </p:attrNameLst>
                                      </p:cBhvr>
                                      <p:to>
                                        <p:strVal val="hidden"/>
                                      </p:to>
                                    </p:set>
                                  </p:childTnLst>
                                </p:cTn>
                              </p:par>
                              <p:par>
                                <p:cTn id="18" presetID="12" presetClass="exit" presetSubtype="2" fill="hold" nodeType="withEffect">
                                  <p:stCondLst>
                                    <p:cond delay="3000"/>
                                  </p:stCondLst>
                                  <p:childTnLst>
                                    <p:animEffect transition="out" filter="slide(fromRight)">
                                      <p:cBhvr>
                                        <p:cTn id="19" dur="3000"/>
                                        <p:tgtEl>
                                          <p:spTgt spid="4"/>
                                        </p:tgtEl>
                                      </p:cBhvr>
                                    </p:animEffect>
                                    <p:set>
                                      <p:cBhvr>
                                        <p:cTn id="20" dur="1" fill="hold">
                                          <p:stCondLst>
                                            <p:cond delay="2999"/>
                                          </p:stCondLst>
                                        </p:cTn>
                                        <p:tgtEl>
                                          <p:spTgt spid="4"/>
                                        </p:tgtEl>
                                        <p:attrNameLst>
                                          <p:attrName>style.visibility</p:attrName>
                                        </p:attrNameLst>
                                      </p:cBhvr>
                                      <p:to>
                                        <p:strVal val="hidden"/>
                                      </p:to>
                                    </p:set>
                                  </p:childTnLst>
                                </p:cTn>
                              </p:par>
                              <p:par>
                                <p:cTn id="21" presetID="10" presetClass="entr" presetSubtype="0" fill="hold" nodeType="withEffect">
                                  <p:stCondLst>
                                    <p:cond delay="300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3000"/>
                                        <p:tgtEl>
                                          <p:spTgt spid="5"/>
                                        </p:tgtEl>
                                      </p:cBhvr>
                                    </p:animEffect>
                                  </p:childTnLst>
                                </p:cTn>
                              </p:par>
                            </p:childTnLst>
                          </p:cTn>
                        </p:par>
                        <p:par>
                          <p:cTn id="24" fill="hold">
                            <p:stCondLst>
                              <p:cond delay="9000"/>
                            </p:stCondLst>
                            <p:childTnLst>
                              <p:par>
                                <p:cTn id="25" presetID="56" presetClass="entr" presetSubtype="0" fill="hold" grpId="0" nodeType="afterEffect">
                                  <p:stCondLst>
                                    <p:cond delay="500"/>
                                  </p:stCondLst>
                                  <p:iterate type="lt">
                                    <p:tmPct val="10000"/>
                                  </p:iterate>
                                  <p:childTnLst>
                                    <p:set>
                                      <p:cBhvr>
                                        <p:cTn id="26" dur="1" fill="hold">
                                          <p:stCondLst>
                                            <p:cond delay="0"/>
                                          </p:stCondLst>
                                        </p:cTn>
                                        <p:tgtEl>
                                          <p:spTgt spid="6"/>
                                        </p:tgtEl>
                                        <p:attrNameLst>
                                          <p:attrName>style.visibility</p:attrName>
                                        </p:attrNameLst>
                                      </p:cBhvr>
                                      <p:to>
                                        <p:strVal val="visible"/>
                                      </p:to>
                                    </p:set>
                                    <p:anim by="(-#ppt_w*2)" calcmode="lin" valueType="num">
                                      <p:cBhvr rctx="PPT">
                                        <p:cTn id="27" dur="1000" autoRev="1" fill="hold">
                                          <p:stCondLst>
                                            <p:cond delay="0"/>
                                          </p:stCondLst>
                                        </p:cTn>
                                        <p:tgtEl>
                                          <p:spTgt spid="6"/>
                                        </p:tgtEl>
                                        <p:attrNameLst>
                                          <p:attrName>ppt_w</p:attrName>
                                        </p:attrNameLst>
                                      </p:cBhvr>
                                    </p:anim>
                                    <p:anim by="(#ppt_w*0.50)" calcmode="lin" valueType="num">
                                      <p:cBhvr>
                                        <p:cTn id="28" dur="1000" decel="50000" autoRev="1" fill="hold">
                                          <p:stCondLst>
                                            <p:cond delay="0"/>
                                          </p:stCondLst>
                                        </p:cTn>
                                        <p:tgtEl>
                                          <p:spTgt spid="6"/>
                                        </p:tgtEl>
                                        <p:attrNameLst>
                                          <p:attrName>ppt_x</p:attrName>
                                        </p:attrNameLst>
                                      </p:cBhvr>
                                    </p:anim>
                                    <p:anim from="(-#ppt_h/2)" to="(#ppt_y)" calcmode="lin" valueType="num">
                                      <p:cBhvr>
                                        <p:cTn id="29" dur="2000" fill="hold">
                                          <p:stCondLst>
                                            <p:cond delay="0"/>
                                          </p:stCondLst>
                                        </p:cTn>
                                        <p:tgtEl>
                                          <p:spTgt spid="6"/>
                                        </p:tgtEl>
                                        <p:attrNameLst>
                                          <p:attrName>ppt_y</p:attrName>
                                        </p:attrNameLst>
                                      </p:cBhvr>
                                    </p:anim>
                                    <p:animRot by="21600000">
                                      <p:cBhvr>
                                        <p:cTn id="30" dur="2000" fill="hold">
                                          <p:stCondLst>
                                            <p:cond delay="0"/>
                                          </p:stCondLst>
                                        </p:cTn>
                                        <p:tgtEl>
                                          <p:spTgt spid="6"/>
                                        </p:tgtEl>
                                        <p:attrNameLst>
                                          <p:attrName>r</p:attrName>
                                        </p:attrNameLst>
                                      </p:cBhvr>
                                    </p:animRot>
                                  </p:childTnLst>
                                </p:cTn>
                              </p:par>
                            </p:childTnLst>
                          </p:cTn>
                        </p:par>
                        <p:par>
                          <p:cTn id="31" fill="hold">
                            <p:stCondLst>
                              <p:cond delay="12500"/>
                            </p:stCondLst>
                            <p:childTnLst>
                              <p:par>
                                <p:cTn id="32" presetID="56" presetClass="entr" presetSubtype="0" fill="hold" grpId="0" nodeType="afterEffect">
                                  <p:stCondLst>
                                    <p:cond delay="200"/>
                                  </p:stCondLst>
                                  <p:iterate type="lt">
                                    <p:tmPct val="10000"/>
                                  </p:iterate>
                                  <p:childTnLst>
                                    <p:set>
                                      <p:cBhvr>
                                        <p:cTn id="33" dur="1" fill="hold">
                                          <p:stCondLst>
                                            <p:cond delay="0"/>
                                          </p:stCondLst>
                                        </p:cTn>
                                        <p:tgtEl>
                                          <p:spTgt spid="7"/>
                                        </p:tgtEl>
                                        <p:attrNameLst>
                                          <p:attrName>style.visibility</p:attrName>
                                        </p:attrNameLst>
                                      </p:cBhvr>
                                      <p:to>
                                        <p:strVal val="visible"/>
                                      </p:to>
                                    </p:set>
                                    <p:anim by="(-#ppt_w*2)" calcmode="lin" valueType="num">
                                      <p:cBhvr rctx="PPT">
                                        <p:cTn id="34" dur="1000" autoRev="1" fill="hold">
                                          <p:stCondLst>
                                            <p:cond delay="0"/>
                                          </p:stCondLst>
                                        </p:cTn>
                                        <p:tgtEl>
                                          <p:spTgt spid="7"/>
                                        </p:tgtEl>
                                        <p:attrNameLst>
                                          <p:attrName>ppt_w</p:attrName>
                                        </p:attrNameLst>
                                      </p:cBhvr>
                                    </p:anim>
                                    <p:anim by="(#ppt_w*0.50)" calcmode="lin" valueType="num">
                                      <p:cBhvr>
                                        <p:cTn id="35" dur="1000" decel="50000" autoRev="1" fill="hold">
                                          <p:stCondLst>
                                            <p:cond delay="0"/>
                                          </p:stCondLst>
                                        </p:cTn>
                                        <p:tgtEl>
                                          <p:spTgt spid="7"/>
                                        </p:tgtEl>
                                        <p:attrNameLst>
                                          <p:attrName>ppt_x</p:attrName>
                                        </p:attrNameLst>
                                      </p:cBhvr>
                                    </p:anim>
                                    <p:anim from="(-#ppt_h/2)" to="(#ppt_y)" calcmode="lin" valueType="num">
                                      <p:cBhvr>
                                        <p:cTn id="36" dur="2000" fill="hold">
                                          <p:stCondLst>
                                            <p:cond delay="0"/>
                                          </p:stCondLst>
                                        </p:cTn>
                                        <p:tgtEl>
                                          <p:spTgt spid="7"/>
                                        </p:tgtEl>
                                        <p:attrNameLst>
                                          <p:attrName>ppt_y</p:attrName>
                                        </p:attrNameLst>
                                      </p:cBhvr>
                                    </p:anim>
                                    <p:animRot by="21600000">
                                      <p:cBhvr>
                                        <p:cTn id="37" dur="2000" fill="hold">
                                          <p:stCondLst>
                                            <p:cond delay="0"/>
                                          </p:stCondLst>
                                        </p:cTn>
                                        <p:tgtEl>
                                          <p:spTgt spid="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577</TotalTime>
  <Words>145</Words>
  <Application>Microsoft Office PowerPoint</Application>
  <PresentationFormat>Affichage à l'écran (4:3)</PresentationFormat>
  <Paragraphs>8</Paragraphs>
  <Slides>13</Slides>
  <Notes>0</Notes>
  <HiddenSlides>0</HiddenSlides>
  <MMClips>0</MMClips>
  <ScaleCrop>false</ScaleCrop>
  <HeadingPairs>
    <vt:vector size="4" baseType="variant">
      <vt:variant>
        <vt:lpstr>Thème</vt:lpstr>
      </vt:variant>
      <vt:variant>
        <vt:i4>1</vt:i4>
      </vt:variant>
      <vt:variant>
        <vt:lpstr>Titres des diapositives</vt:lpstr>
      </vt:variant>
      <vt:variant>
        <vt:i4>13</vt:i4>
      </vt:variant>
    </vt:vector>
  </HeadingPairs>
  <TitlesOfParts>
    <vt:vector size="14" baseType="lpstr">
      <vt:lpstr>Thème Office</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Diapositive 1</dc:title>
  <dc:creator>Niky</dc:creator>
  <cp:lastModifiedBy>Niky</cp:lastModifiedBy>
  <cp:revision>5</cp:revision>
  <dcterms:created xsi:type="dcterms:W3CDTF">2021-01-09T10:41:59Z</dcterms:created>
  <dcterms:modified xsi:type="dcterms:W3CDTF">2021-01-13T16:20:00Z</dcterms:modified>
</cp:coreProperties>
</file>