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93UHxS09n9C120Yrbtdw==" hashData="87mVhD5WNqpRdz6liirrXvL6bs/mjof0LHwiNjm/vG1xg+oKq7T0UC/1Lhj4jFk3C3Vc3espJ6RT3AG+c9sz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N°10…………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627" r="-82" b="8089"/>
          <a:stretch/>
        </p:blipFill>
        <p:spPr>
          <a:xfrm>
            <a:off x="1197178" y="842963"/>
            <a:ext cx="9832025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961" r="-817" b="18382"/>
          <a:stretch/>
        </p:blipFill>
        <p:spPr>
          <a:xfrm>
            <a:off x="1171575" y="845209"/>
            <a:ext cx="9889597" cy="51988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43" r="408" b="11765"/>
          <a:stretch/>
        </p:blipFill>
        <p:spPr>
          <a:xfrm>
            <a:off x="1185863" y="831606"/>
            <a:ext cx="9815512" cy="5212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25" r="-362" b="26655"/>
          <a:stretch/>
        </p:blipFill>
        <p:spPr>
          <a:xfrm>
            <a:off x="1163808" y="834754"/>
            <a:ext cx="9880430" cy="5180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61" r="163" b="30147"/>
          <a:stretch/>
        </p:blipFill>
        <p:spPr>
          <a:xfrm>
            <a:off x="1185863" y="812983"/>
            <a:ext cx="9875361" cy="5225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792" r="139" b="23333"/>
          <a:stretch/>
        </p:blipFill>
        <p:spPr>
          <a:xfrm>
            <a:off x="1200150" y="836524"/>
            <a:ext cx="9815513" cy="5207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2021-02-02T13:38:51Z</dcterms:created>
  <dcterms:modified xsi:type="dcterms:W3CDTF">2021-02-03T17:08:21Z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