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61" r:id="rId4"/>
    <p:sldId id="258" r:id="rId5"/>
    <p:sldId id="259" r:id="rId6"/>
    <p:sldId id="262" r:id="rId7"/>
    <p:sldId id="260" r:id="rId8"/>
    <p:sldId id="264" r:id="rId9"/>
    <p:sldId id="263" r:id="rId10"/>
    <p:sldId id="266" r:id="rId11"/>
    <p:sldId id="265"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MVef4Psm+01pCmE8XAbXQ==" hashData="Dh2PDPsxTUNlY0GMoSH2JkwEQ9eRb5tgQkqaKhP9R6B5QNB/4h+PIkOL/G4PPb/FfWISNd36WXtqpHVDmA53cw=="/>
  <p:extLst>
    <p:ext uri="{EFAFB233-063F-42B5-8137-9DF3F51BA10A}">
      <p15:sldGuideLst xmlns:p15="http://schemas.microsoft.com/office/powerpoint/2012/main">
        <p15:guide id="1" orient="horz" pos="2160"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5" d="100"/>
          <a:sy n="75" d="100"/>
        </p:scale>
        <p:origin x="456" y="66"/>
      </p:cViewPr>
      <p:guideLst>
        <p:guide orient="horz" pos="2160"/>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DF4590-D763-4F0C-BCAD-7D9BDC5D9EDC}" type="datetimeFigureOut">
              <a:rPr lang="fr-FR" smtClean="0"/>
              <a:t>26/08/2021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824C99-5800-49CD-B6CC-FBD470FBA72F}" type="slidenum">
              <a:rPr lang="fr-FR" smtClean="0"/>
              <a:t>‹N°›</a:t>
            </a:fld>
            <a:endParaRPr lang="fr-FR"/>
          </a:p>
        </p:txBody>
      </p:sp>
    </p:spTree>
    <p:extLst>
      <p:ext uri="{BB962C8B-B14F-4D97-AF65-F5344CB8AC3E}">
        <p14:creationId xmlns:p14="http://schemas.microsoft.com/office/powerpoint/2010/main" val="3477475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2</a:t>
            </a:fld>
            <a:endParaRPr lang="fr-FR"/>
          </a:p>
        </p:txBody>
      </p:sp>
    </p:spTree>
    <p:extLst>
      <p:ext uri="{BB962C8B-B14F-4D97-AF65-F5344CB8AC3E}">
        <p14:creationId xmlns:p14="http://schemas.microsoft.com/office/powerpoint/2010/main" val="3982976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3</a:t>
            </a:fld>
            <a:endParaRPr lang="fr-FR"/>
          </a:p>
        </p:txBody>
      </p:sp>
    </p:spTree>
    <p:extLst>
      <p:ext uri="{BB962C8B-B14F-4D97-AF65-F5344CB8AC3E}">
        <p14:creationId xmlns:p14="http://schemas.microsoft.com/office/powerpoint/2010/main" val="1088981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4</a:t>
            </a:fld>
            <a:endParaRPr lang="fr-FR"/>
          </a:p>
        </p:txBody>
      </p:sp>
    </p:spTree>
    <p:extLst>
      <p:ext uri="{BB962C8B-B14F-4D97-AF65-F5344CB8AC3E}">
        <p14:creationId xmlns:p14="http://schemas.microsoft.com/office/powerpoint/2010/main" val="15561823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5</a:t>
            </a:fld>
            <a:endParaRPr lang="fr-FR"/>
          </a:p>
        </p:txBody>
      </p:sp>
    </p:spTree>
    <p:extLst>
      <p:ext uri="{BB962C8B-B14F-4D97-AF65-F5344CB8AC3E}">
        <p14:creationId xmlns:p14="http://schemas.microsoft.com/office/powerpoint/2010/main" val="68115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6</a:t>
            </a:fld>
            <a:endParaRPr lang="fr-FR"/>
          </a:p>
        </p:txBody>
      </p:sp>
    </p:spTree>
    <p:extLst>
      <p:ext uri="{BB962C8B-B14F-4D97-AF65-F5344CB8AC3E}">
        <p14:creationId xmlns:p14="http://schemas.microsoft.com/office/powerpoint/2010/main" val="2326904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7</a:t>
            </a:fld>
            <a:endParaRPr lang="fr-FR"/>
          </a:p>
        </p:txBody>
      </p:sp>
    </p:spTree>
    <p:extLst>
      <p:ext uri="{BB962C8B-B14F-4D97-AF65-F5344CB8AC3E}">
        <p14:creationId xmlns:p14="http://schemas.microsoft.com/office/powerpoint/2010/main" val="325204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8</a:t>
            </a:fld>
            <a:endParaRPr lang="fr-FR"/>
          </a:p>
        </p:txBody>
      </p:sp>
    </p:spTree>
    <p:extLst>
      <p:ext uri="{BB962C8B-B14F-4D97-AF65-F5344CB8AC3E}">
        <p14:creationId xmlns:p14="http://schemas.microsoft.com/office/powerpoint/2010/main" val="6678240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9</a:t>
            </a:fld>
            <a:endParaRPr lang="fr-FR"/>
          </a:p>
        </p:txBody>
      </p:sp>
    </p:spTree>
    <p:extLst>
      <p:ext uri="{BB962C8B-B14F-4D97-AF65-F5344CB8AC3E}">
        <p14:creationId xmlns:p14="http://schemas.microsoft.com/office/powerpoint/2010/main" val="6438203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10</a:t>
            </a:fld>
            <a:endParaRPr lang="fr-FR"/>
          </a:p>
        </p:txBody>
      </p:sp>
    </p:spTree>
    <p:extLst>
      <p:ext uri="{BB962C8B-B14F-4D97-AF65-F5344CB8AC3E}">
        <p14:creationId xmlns:p14="http://schemas.microsoft.com/office/powerpoint/2010/main" val="21398165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11</a:t>
            </a:fld>
            <a:endParaRPr lang="fr-FR"/>
          </a:p>
        </p:txBody>
      </p:sp>
    </p:spTree>
    <p:extLst>
      <p:ext uri="{BB962C8B-B14F-4D97-AF65-F5344CB8AC3E}">
        <p14:creationId xmlns:p14="http://schemas.microsoft.com/office/powerpoint/2010/main" val="22412540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12</a:t>
            </a:fld>
            <a:endParaRPr lang="fr-FR"/>
          </a:p>
        </p:txBody>
      </p:sp>
    </p:spTree>
    <p:extLst>
      <p:ext uri="{BB962C8B-B14F-4D97-AF65-F5344CB8AC3E}">
        <p14:creationId xmlns:p14="http://schemas.microsoft.com/office/powerpoint/2010/main" val="18343356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13</a:t>
            </a:fld>
            <a:endParaRPr lang="fr-FR"/>
          </a:p>
        </p:txBody>
      </p:sp>
    </p:spTree>
    <p:extLst>
      <p:ext uri="{BB962C8B-B14F-4D97-AF65-F5344CB8AC3E}">
        <p14:creationId xmlns:p14="http://schemas.microsoft.com/office/powerpoint/2010/main" val="4188957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14</a:t>
            </a:fld>
            <a:endParaRPr lang="fr-FR"/>
          </a:p>
        </p:txBody>
      </p:sp>
    </p:spTree>
    <p:extLst>
      <p:ext uri="{BB962C8B-B14F-4D97-AF65-F5344CB8AC3E}">
        <p14:creationId xmlns:p14="http://schemas.microsoft.com/office/powerpoint/2010/main" val="27853967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824C99-5800-49CD-B6CC-FBD470FBA72F}" type="slidenum">
              <a:rPr lang="fr-FR" smtClean="0"/>
              <a:t>15</a:t>
            </a:fld>
            <a:endParaRPr lang="fr-FR"/>
          </a:p>
        </p:txBody>
      </p:sp>
    </p:spTree>
    <p:extLst>
      <p:ext uri="{BB962C8B-B14F-4D97-AF65-F5344CB8AC3E}">
        <p14:creationId xmlns:p14="http://schemas.microsoft.com/office/powerpoint/2010/main" val="41708261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62B9398-559B-4004-897F-D324CE1B6EE8}" type="datetime1">
              <a:rPr lang="fr-FR" smtClean="0"/>
              <a:t>26/08/2021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2263228292"/>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EB70463-860C-4552-AF0E-A6ECBB039780}" type="datetime1">
              <a:rPr lang="fr-FR" smtClean="0"/>
              <a:t>26/08/2021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822545331"/>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FC33AE9-B974-4992-8BA0-F7488FBEBA47}" type="datetime1">
              <a:rPr lang="fr-FR" smtClean="0"/>
              <a:t>26/08/2021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3631905810"/>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D3D9B8D-338A-43E8-9E8F-B0D74D0998F1}" type="datetime1">
              <a:rPr lang="fr-FR" smtClean="0"/>
              <a:t>26/08/2021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1600950152"/>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65D9D1F-98A7-41F4-AE1D-4D492098C372}" type="datetime1">
              <a:rPr lang="fr-FR" smtClean="0"/>
              <a:t>26/08/2021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2845447664"/>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EB86AAE-4515-45AF-BC01-2EAC6A9AF4B7}" type="datetime1">
              <a:rPr lang="fr-FR" smtClean="0"/>
              <a:t>26/08/2021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3254497477"/>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8FB8103-1A1F-465A-B3B3-50C52217CF54}" type="datetime1">
              <a:rPr lang="fr-FR" smtClean="0"/>
              <a:t>26/08/2021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29218780"/>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462D6B3-C1FB-4258-AA2C-33D4D1CF8B3A}" type="datetime1">
              <a:rPr lang="fr-FR" smtClean="0"/>
              <a:t>26/08/2021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1850570966"/>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8D39EE9-829B-49E2-B35D-C443AB36C13C}" type="datetime1">
              <a:rPr lang="fr-FR" smtClean="0"/>
              <a:t>26/08/2021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2818997966"/>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EA854-2D26-4624-BECA-11EBFFA7CA27}" type="datetime1">
              <a:rPr lang="fr-FR" smtClean="0"/>
              <a:t>26/08/2021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677266288"/>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CEC617E-2B3A-4F32-B070-E80E2DF68D2E}" type="datetime1">
              <a:rPr lang="fr-FR" smtClean="0"/>
              <a:t>26/08/2021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ABEEA5D2-38B6-443B-9C3D-80953D5D60D2}" type="slidenum">
              <a:rPr lang="fr-FR" smtClean="0"/>
              <a:t>‹N°›</a:t>
            </a:fld>
            <a:endParaRPr lang="fr-FR"/>
          </a:p>
        </p:txBody>
      </p:sp>
    </p:spTree>
    <p:extLst>
      <p:ext uri="{BB962C8B-B14F-4D97-AF65-F5344CB8AC3E}">
        <p14:creationId xmlns:p14="http://schemas.microsoft.com/office/powerpoint/2010/main" val="3062526622"/>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6">
                <a:lumMod val="60000"/>
                <a:lumOff val="40000"/>
              </a:schemeClr>
            </a:gs>
            <a:gs pos="73000">
              <a:srgbClr val="FFC000"/>
            </a:gs>
            <a:gs pos="9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214CE-A09A-42FC-AC3F-81673DCAAFC6}" type="datetime1">
              <a:rPr lang="fr-FR" smtClean="0"/>
              <a:t>26/08/2021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EEA5D2-38B6-443B-9C3D-80953D5D60D2}" type="slidenum">
              <a:rPr lang="fr-FR" smtClean="0"/>
              <a:t>‹N°›</a:t>
            </a:fld>
            <a:endParaRPr lang="fr-FR"/>
          </a:p>
        </p:txBody>
      </p:sp>
    </p:spTree>
    <p:extLst>
      <p:ext uri="{BB962C8B-B14F-4D97-AF65-F5344CB8AC3E}">
        <p14:creationId xmlns:p14="http://schemas.microsoft.com/office/powerpoint/2010/main" val="29592657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284463">
            <a:off x="5357601" y="316183"/>
            <a:ext cx="1457070" cy="6250815"/>
          </a:xfrm>
          <a:prstGeom prst="rect">
            <a:avLst/>
          </a:prstGeom>
        </p:spPr>
      </p:pic>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9024249">
            <a:off x="5416860" y="216707"/>
            <a:ext cx="1457070" cy="6382477"/>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5416860" y="-10884"/>
            <a:ext cx="1457070" cy="6879771"/>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7990477">
            <a:off x="4096295" y="1008079"/>
            <a:ext cx="4557321" cy="4856802"/>
          </a:xfrm>
          <a:prstGeom prst="rect">
            <a:avLst/>
          </a:prstGeom>
          <a:ln>
            <a:noFill/>
          </a:ln>
        </p:spPr>
      </p:pic>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4830661">
            <a:off x="3952352" y="1167585"/>
            <a:ext cx="4267570" cy="4548010"/>
          </a:xfrm>
          <a:prstGeom prst="rect">
            <a:avLst/>
          </a:prstGeom>
        </p:spPr>
      </p:pic>
      <p:cxnSp>
        <p:nvCxnSpPr>
          <p:cNvPr id="10" name="Connecteur droit avec flèche 9"/>
          <p:cNvCxnSpPr/>
          <p:nvPr/>
        </p:nvCxnSpPr>
        <p:spPr>
          <a:xfrm>
            <a:off x="4122057" y="1219200"/>
            <a:ext cx="4151086" cy="4412343"/>
          </a:xfrm>
          <a:prstGeom prst="straightConnector1">
            <a:avLst/>
          </a:prstGeom>
          <a:ln w="57150">
            <a:solidFill>
              <a:schemeClr val="accent6">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2" name="Image 11"/>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367465" y="520956"/>
            <a:ext cx="1457070" cy="5816088"/>
          </a:xfrm>
          <a:prstGeom prst="rect">
            <a:avLst/>
          </a:prstGeom>
        </p:spPr>
      </p:pic>
      <p:sp>
        <p:nvSpPr>
          <p:cNvPr id="13" name="Espace réservé de la date 12"/>
          <p:cNvSpPr>
            <a:spLocks noGrp="1"/>
          </p:cNvSpPr>
          <p:nvPr>
            <p:ph type="dt" sz="half" idx="10"/>
          </p:nvPr>
        </p:nvSpPr>
        <p:spPr>
          <a:xfrm>
            <a:off x="1254673" y="6460183"/>
            <a:ext cx="2743200" cy="365125"/>
          </a:xfrm>
        </p:spPr>
        <p:txBody>
          <a:bodyPr/>
          <a:lstStyle/>
          <a:p>
            <a:fld id="{F8C6EF63-988C-43A0-B58C-1F9A064AEA77}" type="datetime1">
              <a:rPr lang="fr-FR" sz="2000" b="1" smtClean="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rPr>
              <a:t>26/08/2021</a:t>
            </a:fld>
            <a:endParaRPr lang="fr-FR" sz="2000" b="1" dirty="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endParaRPr>
          </a:p>
        </p:txBody>
      </p:sp>
      <p:sp>
        <p:nvSpPr>
          <p:cNvPr id="14" name="Espace réservé du pied de page 13"/>
          <p:cNvSpPr>
            <a:spLocks noGrp="1"/>
          </p:cNvSpPr>
          <p:nvPr>
            <p:ph type="ftr" sz="quarter" idx="11"/>
          </p:nvPr>
        </p:nvSpPr>
        <p:spPr>
          <a:xfrm>
            <a:off x="4087995" y="6472786"/>
            <a:ext cx="4114800" cy="365125"/>
          </a:xfrm>
        </p:spPr>
        <p:txBody>
          <a:bodyPr/>
          <a:lstStyle/>
          <a:p>
            <a:r>
              <a:rPr lang="fr-FR" sz="2000" dirty="0" smtClean="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rPr>
              <a:t>PPS   Lande   2021</a:t>
            </a:r>
            <a:endParaRPr lang="fr-FR" sz="2000" dirty="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endParaRPr>
          </a:p>
        </p:txBody>
      </p:sp>
      <p:sp>
        <p:nvSpPr>
          <p:cNvPr id="15" name="Espace réservé du numéro de diapositive 14"/>
          <p:cNvSpPr>
            <a:spLocks noGrp="1"/>
          </p:cNvSpPr>
          <p:nvPr>
            <p:ph type="sldNum" sz="quarter" idx="12"/>
          </p:nvPr>
        </p:nvSpPr>
        <p:spPr>
          <a:xfrm>
            <a:off x="8273143" y="6442470"/>
            <a:ext cx="2743200" cy="365125"/>
          </a:xfrm>
        </p:spPr>
        <p:txBody>
          <a:bodyPr/>
          <a:lstStyle/>
          <a:p>
            <a:fld id="{ABEEA5D2-38B6-443B-9C3D-80953D5D60D2}" type="slidenum">
              <a:rPr lang="fr-FR" sz="2000" b="1" smtClean="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rPr>
              <a:t>1</a:t>
            </a:fld>
            <a:endParaRPr lang="fr-FR" sz="2000" b="1" dirty="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endParaRPr>
          </a:p>
        </p:txBody>
      </p:sp>
      <p:pic>
        <p:nvPicPr>
          <p:cNvPr id="18" name="Image 17"/>
          <p:cNvPicPr>
            <a:picLocks noChangeAspect="1"/>
          </p:cNvPicPr>
          <p:nvPr/>
        </p:nvPicPr>
        <p:blipFill>
          <a:blip r:embed="rId6" cstate="email">
            <a:duotone>
              <a:prstClr val="black"/>
              <a:srgbClr val="FFFF00">
                <a:tint val="45000"/>
                <a:satMod val="400000"/>
              </a:srgbClr>
            </a:duotone>
            <a:extLst>
              <a:ext uri="{28A0092B-C50C-407E-A947-70E740481C1C}">
                <a14:useLocalDpi xmlns:a14="http://schemas.microsoft.com/office/drawing/2010/main"/>
              </a:ext>
            </a:extLst>
          </a:blip>
          <a:stretch>
            <a:fillRect/>
          </a:stretch>
        </p:blipFill>
        <p:spPr>
          <a:xfrm rot="2568934">
            <a:off x="3998728" y="1133379"/>
            <a:ext cx="4267570" cy="4548010"/>
          </a:xfrm>
          <a:prstGeom prst="rect">
            <a:avLst/>
          </a:prstGeom>
          <a:ln>
            <a:solidFill>
              <a:srgbClr val="FFC000"/>
            </a:solidFill>
          </a:ln>
        </p:spPr>
      </p:pic>
      <p:pic>
        <p:nvPicPr>
          <p:cNvPr id="20" name="Image 19"/>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122057" y="1967054"/>
            <a:ext cx="4117799" cy="2963276"/>
          </a:xfrm>
          <a:prstGeom prst="ellipse">
            <a:avLst/>
          </a:prstGeom>
          <a:ln w="190500" cap="rnd">
            <a:solidFill>
              <a:srgbClr val="C00000"/>
            </a:solidFill>
            <a:prstDash val="solid"/>
          </a:ln>
          <a:effectLst>
            <a:glow rad="228600">
              <a:schemeClr val="accent6">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21" name="Rectangle 20"/>
          <p:cNvSpPr/>
          <p:nvPr/>
        </p:nvSpPr>
        <p:spPr>
          <a:xfrm rot="16200000">
            <a:off x="4247320" y="1265582"/>
            <a:ext cx="3816629" cy="4625008"/>
          </a:xfrm>
          <a:prstGeom prst="rect">
            <a:avLst/>
          </a:prstGeom>
          <a:noFill/>
        </p:spPr>
        <p:txBody>
          <a:bodyPr wrap="none" lIns="91440" tIns="45720" rIns="91440" bIns="45720">
            <a:prstTxWarp prst="textCircle">
              <a:avLst/>
            </a:prstTxWarp>
            <a:spAutoFit/>
          </a:bodyPr>
          <a:lstStyle/>
          <a:p>
            <a:pPr algn="ctr"/>
            <a:r>
              <a:rPr lang="fr-FR" sz="5400" b="1" spc="50" smtClean="0">
                <a:ln w="0">
                  <a:solidFill>
                    <a:srgbClr val="C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Broadway" panose="04040905080B02020502" pitchFamily="82" charset="0"/>
              </a:rPr>
              <a:t>  Lande </a:t>
            </a:r>
            <a:r>
              <a:rPr lang="fr-FR" sz="5400" b="1" spc="50" dirty="0" smtClean="0">
                <a:ln w="0">
                  <a:solidFill>
                    <a:srgbClr val="C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Broadway" panose="04040905080B02020502" pitchFamily="82" charset="0"/>
              </a:rPr>
              <a:t>vous présente</a:t>
            </a:r>
            <a:endParaRPr lang="fr-FR" sz="5400" b="1" cap="none" spc="50" dirty="0">
              <a:ln w="0">
                <a:solidFill>
                  <a:srgbClr val="C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2" name="Rectangle 1"/>
          <p:cNvSpPr/>
          <p:nvPr/>
        </p:nvSpPr>
        <p:spPr>
          <a:xfrm>
            <a:off x="5367465" y="4018004"/>
            <a:ext cx="1519968" cy="923330"/>
          </a:xfrm>
          <a:prstGeom prst="rect">
            <a:avLst/>
          </a:prstGeom>
          <a:noFill/>
        </p:spPr>
        <p:txBody>
          <a:bodyPr wrap="none" lIns="91440" tIns="45720" rIns="91440" bIns="45720">
            <a:spAutoFit/>
          </a:bodyPr>
          <a:lstStyle/>
          <a:p>
            <a:pPr algn="ctr"/>
            <a:r>
              <a:rPr lang="fr-FR" sz="5400" b="1" spc="50" dirty="0" smtClean="0">
                <a:ln w="0">
                  <a:solidFill>
                    <a:srgbClr val="FFC000"/>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Arial Black" panose="020B0A04020102020204" pitchFamily="34" charset="0"/>
              </a:rPr>
              <a:t>N°2</a:t>
            </a:r>
            <a:endParaRPr lang="fr-FR" sz="5400" b="1" cap="none" spc="50" dirty="0">
              <a:ln w="0">
                <a:solidFill>
                  <a:srgbClr val="FFC000"/>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Arial Black" panose="020B0A04020102020204" pitchFamily="34" charset="0"/>
            </a:endParaRPr>
          </a:p>
        </p:txBody>
      </p:sp>
    </p:spTree>
    <p:extLst>
      <p:ext uri="{BB962C8B-B14F-4D97-AF65-F5344CB8AC3E}">
        <p14:creationId xmlns:p14="http://schemas.microsoft.com/office/powerpoint/2010/main" val="1658604112"/>
      </p:ext>
    </p:extLst>
  </p:cSld>
  <p:clrMapOvr>
    <a:masterClrMapping/>
  </p:clrMapOvr>
  <mc:AlternateContent xmlns:mc="http://schemas.openxmlformats.org/markup-compatibility/2006">
    <mc:Choice xmlns:p14="http://schemas.microsoft.com/office/powerpoint/2010/main" Requires="p14">
      <p:transition spd="slow" p14:dur="5750" advTm="13000">
        <p14:flythrough/>
        <p:sndAc>
          <p:stSnd loop="1">
            <p:snd r:embed="rId2" name="audio1.wav"/>
          </p:stSnd>
        </p:sndAc>
      </p:transition>
    </mc:Choice>
    <mc:Fallback>
      <p:transition spd="slow" advTm="13000">
        <p:fade/>
        <p:sndAc>
          <p:stSnd loop="1">
            <p:snd r:embed="rId2" name="audio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2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1)">
                                      <p:cBhvr>
                                        <p:cTn id="18" dur="20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14">
                                            <p:txEl>
                                              <p:pRg st="0" end="0"/>
                                            </p:txEl>
                                          </p:spTgt>
                                        </p:tgtEl>
                                        <p:attrNameLst>
                                          <p:attrName>style.visibility</p:attrName>
                                        </p:attrNameLst>
                                      </p:cBhvr>
                                      <p:to>
                                        <p:strVal val="visible"/>
                                      </p:to>
                                    </p:set>
                                    <p:anim calcmode="lin" valueType="num">
                                      <p:cBhvr>
                                        <p:cTn id="30"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32"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4">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heel(8)">
                                      <p:cBhvr>
                                        <p:cTn id="39" dur="2000"/>
                                        <p:tgtEl>
                                          <p:spTgt spid="20"/>
                                        </p:tgtEl>
                                      </p:cBhvr>
                                    </p:animEffect>
                                  </p:childTnLst>
                                </p:cTn>
                              </p:par>
                            </p:childTnLst>
                          </p:cTn>
                        </p:par>
                      </p:childTnLst>
                    </p:cTn>
                  </p:par>
                  <p:par>
                    <p:cTn id="40" fill="hold">
                      <p:stCondLst>
                        <p:cond delay="indefinite"/>
                      </p:stCondLst>
                      <p:childTnLst>
                        <p:par>
                          <p:cTn id="41" fill="hold">
                            <p:stCondLst>
                              <p:cond delay="0"/>
                            </p:stCondLst>
                            <p:childTnLst>
                              <p:par>
                                <p:cTn id="42" presetID="38" presetClass="entr" presetSubtype="0" accel="50000" fill="hold" nodeType="clickEffect">
                                  <p:stCondLst>
                                    <p:cond delay="0"/>
                                  </p:stCondLst>
                                  <p:iterate type="lt">
                                    <p:tmPct val="50000"/>
                                  </p:iterate>
                                  <p:childTnLst>
                                    <p:set>
                                      <p:cBhvr>
                                        <p:cTn id="43" dur="1" fill="hold">
                                          <p:stCondLst>
                                            <p:cond delay="0"/>
                                          </p:stCondLst>
                                        </p:cTn>
                                        <p:tgtEl>
                                          <p:spTgt spid="21">
                                            <p:txEl>
                                              <p:pRg st="0" end="0"/>
                                            </p:txEl>
                                          </p:spTgt>
                                        </p:tgtEl>
                                        <p:attrNameLst>
                                          <p:attrName>style.visibility</p:attrName>
                                        </p:attrNameLst>
                                      </p:cBhvr>
                                      <p:to>
                                        <p:strVal val="visible"/>
                                      </p:to>
                                    </p:set>
                                    <p:set>
                                      <p:cBhvr>
                                        <p:cTn id="44" dur="455" fill="hold">
                                          <p:stCondLst>
                                            <p:cond delay="0"/>
                                          </p:stCondLst>
                                        </p:cTn>
                                        <p:tgtEl>
                                          <p:spTgt spid="21">
                                            <p:txEl>
                                              <p:pRg st="0" end="0"/>
                                            </p:txEl>
                                          </p:spTgt>
                                        </p:tgtEl>
                                        <p:attrNameLst>
                                          <p:attrName>style.rotation</p:attrName>
                                        </p:attrNameLst>
                                      </p:cBhvr>
                                      <p:to>
                                        <p:strVal val="-45.0"/>
                                      </p:to>
                                    </p:set>
                                    <p:anim calcmode="lin" valueType="num">
                                      <p:cBhvr>
                                        <p:cTn id="45" dur="455" fill="hold">
                                          <p:stCondLst>
                                            <p:cond delay="455"/>
                                          </p:stCondLst>
                                        </p:cTn>
                                        <p:tgtEl>
                                          <p:spTgt spid="2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21">
                                            <p:txEl>
                                              <p:pRg st="0" end="0"/>
                                            </p:txEl>
                                          </p:spTgt>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2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2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8" presetClass="entr" presetSubtype="0" accel="50000" fill="hold" nodeType="clickEffect">
                                  <p:stCondLst>
                                    <p:cond delay="0"/>
                                  </p:stCondLst>
                                  <p:iterate type="lt">
                                    <p:tmPct val="50000"/>
                                  </p:iterate>
                                  <p:childTnLst>
                                    <p:set>
                                      <p:cBhvr>
                                        <p:cTn id="52" dur="1" fill="hold">
                                          <p:stCondLst>
                                            <p:cond delay="0"/>
                                          </p:stCondLst>
                                        </p:cTn>
                                        <p:tgtEl>
                                          <p:spTgt spid="2">
                                            <p:txEl>
                                              <p:pRg st="0" end="0"/>
                                            </p:txEl>
                                          </p:spTgt>
                                        </p:tgtEl>
                                        <p:attrNameLst>
                                          <p:attrName>style.visibility</p:attrName>
                                        </p:attrNameLst>
                                      </p:cBhvr>
                                      <p:to>
                                        <p:strVal val="visible"/>
                                      </p:to>
                                    </p:set>
                                    <p:set>
                                      <p:cBhvr>
                                        <p:cTn id="53" dur="455" fill="hold">
                                          <p:stCondLst>
                                            <p:cond delay="0"/>
                                          </p:stCondLst>
                                        </p:cTn>
                                        <p:tgtEl>
                                          <p:spTgt spid="2">
                                            <p:txEl>
                                              <p:pRg st="0" end="0"/>
                                            </p:txEl>
                                          </p:spTgt>
                                        </p:tgtEl>
                                        <p:attrNameLst>
                                          <p:attrName>style.rotation</p:attrName>
                                        </p:attrNameLst>
                                      </p:cBhvr>
                                      <p:to>
                                        <p:strVal val="-45.0"/>
                                      </p:to>
                                    </p:set>
                                    <p:anim calcmode="lin" valueType="num">
                                      <p:cBhvr>
                                        <p:cTn id="54"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5"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56"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7"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1333" y="250596"/>
            <a:ext cx="7821009"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rstTxWarp prst="textArchDownPour">
              <a:avLst/>
            </a:prstTxWarp>
          </a:bodyPr>
          <a:lstStyle/>
          <a:p>
            <a:pPr algn="ctr"/>
            <a:r>
              <a:rPr lang="fr-FR" sz="6000" dirty="0" smtClean="0">
                <a:ln>
                  <a:solidFill>
                    <a:srgbClr val="FF0000"/>
                  </a:solidFill>
                </a:ln>
                <a:solidFill>
                  <a:srgbClr val="FF0000"/>
                </a:solidFill>
                <a:effectLst>
                  <a:glow rad="228600">
                    <a:schemeClr val="accent2">
                      <a:satMod val="175000"/>
                      <a:alpha val="40000"/>
                    </a:schemeClr>
                  </a:glow>
                </a:effectLst>
                <a:latin typeface="Arial Black" panose="020B0A04020102020204" pitchFamily="34" charset="0"/>
              </a:rPr>
              <a:t>Sant </a:t>
            </a:r>
            <a:r>
              <a:rPr lang="fr-FR" sz="6000" dirty="0" err="1">
                <a:ln>
                  <a:solidFill>
                    <a:srgbClr val="FF0000"/>
                  </a:solidFill>
                </a:ln>
                <a:solidFill>
                  <a:srgbClr val="FF0000"/>
                </a:solidFill>
                <a:effectLst>
                  <a:glow rad="228600">
                    <a:schemeClr val="accent2">
                      <a:satMod val="175000"/>
                      <a:alpha val="40000"/>
                    </a:schemeClr>
                  </a:glow>
                </a:effectLst>
                <a:latin typeface="Arial Black" panose="020B0A04020102020204" pitchFamily="34" charset="0"/>
              </a:rPr>
              <a:t>Feliu</a:t>
            </a:r>
            <a:r>
              <a:rPr lang="fr-FR" sz="6000" dirty="0">
                <a:ln>
                  <a:solidFill>
                    <a:srgbClr val="FF0000"/>
                  </a:solidFill>
                </a:ln>
                <a:solidFill>
                  <a:srgbClr val="FF0000"/>
                </a:solidFill>
                <a:effectLst>
                  <a:glow rad="228600">
                    <a:schemeClr val="accent2">
                      <a:satMod val="175000"/>
                      <a:alpha val="40000"/>
                    </a:schemeClr>
                  </a:glow>
                </a:effectLst>
                <a:latin typeface="Arial Black" panose="020B0A04020102020204" pitchFamily="34" charset="0"/>
              </a:rPr>
              <a:t> de </a:t>
            </a:r>
            <a:r>
              <a:rPr lang="fr-FR" sz="6000" dirty="0" err="1">
                <a:ln>
                  <a:solidFill>
                    <a:srgbClr val="FF0000"/>
                  </a:solidFill>
                </a:ln>
                <a:solidFill>
                  <a:srgbClr val="FF0000"/>
                </a:solidFill>
                <a:effectLst>
                  <a:glow rad="228600">
                    <a:schemeClr val="accent2">
                      <a:satMod val="175000"/>
                      <a:alpha val="40000"/>
                    </a:schemeClr>
                  </a:glow>
                </a:effectLst>
                <a:latin typeface="Arial Black" panose="020B0A04020102020204" pitchFamily="34" charset="0"/>
              </a:rPr>
              <a:t>Guíxols</a:t>
            </a:r>
            <a:endParaRPr lang="fr-FR" sz="6000" dirty="0">
              <a:ln>
                <a:solidFill>
                  <a:srgbClr val="FF0000"/>
                </a:solidFill>
              </a:ln>
              <a:solidFill>
                <a:srgbClr val="FF0000"/>
              </a:solidFill>
              <a:effectLst>
                <a:glow rad="228600">
                  <a:schemeClr val="accent2">
                    <a:satMod val="175000"/>
                    <a:alpha val="40000"/>
                  </a:schemeClr>
                </a:glow>
              </a:effectLst>
              <a:latin typeface="Arial Black" panose="020B0A04020102020204" pitchFamily="34" charset="0"/>
            </a:endParaRP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2</a:t>
            </a:fld>
            <a:endParaRPr lang="fr-FR" sz="2000" b="1" dirty="0">
              <a:ln>
                <a:solidFill>
                  <a:sysClr val="windowText" lastClr="000000"/>
                </a:solidFill>
              </a:ln>
              <a:solidFill>
                <a:schemeClr val="bg1"/>
              </a:solidFill>
              <a:latin typeface="Broadway" panose="04040905080B02020502" pitchFamily="82" charset="0"/>
            </a:endParaRPr>
          </a:p>
        </p:txBody>
      </p:sp>
      <p:sp>
        <p:nvSpPr>
          <p:cNvPr id="5" name="Rectangle 4"/>
          <p:cNvSpPr/>
          <p:nvPr/>
        </p:nvSpPr>
        <p:spPr>
          <a:xfrm>
            <a:off x="3021994" y="968667"/>
            <a:ext cx="6148010" cy="3487039"/>
          </a:xfrm>
          <a:prstGeom prst="rect">
            <a:avLst/>
          </a:prstGeom>
          <a:noFill/>
        </p:spPr>
        <p:txBody>
          <a:bodyPr wrap="none" lIns="91440" tIns="45720" rIns="91440" bIns="45720">
            <a:prstTxWarp prst="textArchUp">
              <a:avLst/>
            </a:prstTxWarp>
            <a:spAutoFit/>
          </a:bodyPr>
          <a:lstStyle/>
          <a:p>
            <a:pPr algn="ctr"/>
            <a:r>
              <a:rPr lang="fr-FR" sz="8000" b="1" dirty="0" smtClean="0">
                <a:ln w="22225">
                  <a:solidFill>
                    <a:srgbClr val="FF0000"/>
                  </a:solidFill>
                  <a:prstDash val="solid"/>
                </a:ln>
                <a:solidFill>
                  <a:schemeClr val="accent2">
                    <a:lumMod val="40000"/>
                    <a:lumOff val="60000"/>
                  </a:schemeClr>
                </a:solidFill>
                <a:effectLst>
                  <a:glow rad="228600">
                    <a:schemeClr val="accent2">
                      <a:satMod val="175000"/>
                      <a:alpha val="40000"/>
                    </a:schemeClr>
                  </a:glow>
                </a:effectLst>
                <a:latin typeface="Arial Black" panose="020B0A04020102020204" pitchFamily="34" charset="0"/>
              </a:rPr>
              <a:t>La </a:t>
            </a:r>
            <a:r>
              <a:rPr lang="fr-FR" sz="8000" b="1" dirty="0" err="1" smtClean="0">
                <a:ln w="22225">
                  <a:solidFill>
                    <a:srgbClr val="FF0000"/>
                  </a:solidFill>
                  <a:prstDash val="solid"/>
                </a:ln>
                <a:solidFill>
                  <a:schemeClr val="accent2">
                    <a:lumMod val="40000"/>
                    <a:lumOff val="60000"/>
                  </a:schemeClr>
                </a:solidFill>
                <a:effectLst>
                  <a:glow rad="228600">
                    <a:schemeClr val="accent2">
                      <a:satMod val="175000"/>
                      <a:alpha val="40000"/>
                    </a:schemeClr>
                  </a:glow>
                </a:effectLst>
                <a:latin typeface="Arial Black" panose="020B0A04020102020204" pitchFamily="34" charset="0"/>
              </a:rPr>
              <a:t>costa</a:t>
            </a:r>
            <a:r>
              <a:rPr lang="fr-FR" sz="8000" b="1" dirty="0" smtClean="0">
                <a:ln w="22225">
                  <a:solidFill>
                    <a:srgbClr val="FF0000"/>
                  </a:solidFill>
                  <a:prstDash val="solid"/>
                </a:ln>
                <a:solidFill>
                  <a:schemeClr val="accent2">
                    <a:lumMod val="40000"/>
                    <a:lumOff val="60000"/>
                  </a:schemeClr>
                </a:solidFill>
                <a:effectLst>
                  <a:glow rad="228600">
                    <a:schemeClr val="accent2">
                      <a:satMod val="175000"/>
                      <a:alpha val="40000"/>
                    </a:schemeClr>
                  </a:glow>
                </a:effectLst>
                <a:latin typeface="Arial Black" panose="020B0A04020102020204" pitchFamily="34" charset="0"/>
              </a:rPr>
              <a:t> Brava</a:t>
            </a:r>
            <a:endParaRPr lang="fr-FR" sz="8000" b="1" cap="none" spc="0" dirty="0">
              <a:ln w="22225">
                <a:solidFill>
                  <a:srgbClr val="FF0000"/>
                </a:solidFill>
                <a:prstDash val="solid"/>
              </a:ln>
              <a:solidFill>
                <a:schemeClr val="accent2">
                  <a:lumMod val="40000"/>
                  <a:lumOff val="60000"/>
                </a:schemeClr>
              </a:solidFill>
              <a:effectLst>
                <a:glow rad="228600">
                  <a:schemeClr val="accent2">
                    <a:satMod val="175000"/>
                    <a:alpha val="40000"/>
                  </a:schemeClr>
                </a:glow>
              </a:effectLst>
              <a:latin typeface="Arial Black" panose="020B0A04020102020204" pitchFamily="34" charset="0"/>
            </a:endParaRPr>
          </a:p>
        </p:txBody>
      </p:sp>
    </p:spTree>
    <p:extLst>
      <p:ext uri="{BB962C8B-B14F-4D97-AF65-F5344CB8AC3E}">
        <p14:creationId xmlns:p14="http://schemas.microsoft.com/office/powerpoint/2010/main" val="2654331598"/>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5">
                                            <p:txEl>
                                              <p:pRg st="0" end="0"/>
                                            </p:txEl>
                                          </p:spTgt>
                                        </p:tgtEl>
                                        <p:attrNameLst>
                                          <p:attrName>style.visibility</p:attrName>
                                        </p:attrNameLst>
                                      </p:cBhvr>
                                      <p:to>
                                        <p:strVal val="visible"/>
                                      </p:to>
                                    </p:set>
                                    <p:set>
                                      <p:cBhvr>
                                        <p:cTn id="16" dur="455" fill="hold">
                                          <p:stCondLst>
                                            <p:cond delay="0"/>
                                          </p:stCondLst>
                                        </p:cTn>
                                        <p:tgtEl>
                                          <p:spTgt spid="5">
                                            <p:txEl>
                                              <p:pRg st="0" end="0"/>
                                            </p:txEl>
                                          </p:spTgt>
                                        </p:tgtEl>
                                        <p:attrNameLst>
                                          <p:attrName>style.rotation</p:attrName>
                                        </p:attrNameLst>
                                      </p:cBhvr>
                                      <p:to>
                                        <p:strVal val="-45.0"/>
                                      </p:to>
                                    </p:set>
                                    <p:anim calcmode="lin" valueType="num">
                                      <p:cBhvr>
                                        <p:cTn id="17"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0" end="0"/>
                                            </p:txEl>
                                          </p:spTgt>
                                        </p:tgtEl>
                                        <p:attrNameLst>
                                          <p:attrName>style.visibility</p:attrName>
                                        </p:attrNameLst>
                                      </p:cBhvr>
                                      <p:to>
                                        <p:strVal val="visible"/>
                                      </p:to>
                                    </p:set>
                                    <p:set>
                                      <p:cBhvr>
                                        <p:cTn id="25" dur="455" fill="hold">
                                          <p:stCondLst>
                                            <p:cond delay="0"/>
                                          </p:stCondLst>
                                        </p:cTn>
                                        <p:tgtEl>
                                          <p:spTgt spid="8">
                                            <p:txEl>
                                              <p:pRg st="0" end="0"/>
                                            </p:txEl>
                                          </p:spTgt>
                                        </p:tgtEl>
                                        <p:attrNameLst>
                                          <p:attrName>style.rotation</p:attrName>
                                        </p:attrNameLst>
                                      </p:cBhvr>
                                      <p:to>
                                        <p:strVal val="-45.0"/>
                                      </p:to>
                                    </p:set>
                                    <p:anim calcmode="lin" valueType="num">
                                      <p:cBhvr>
                                        <p:cTn id="26"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rgbClr val="FF0000"/>
                  </a:solidFill>
                </a:ln>
                <a:effectLst>
                  <a:glow rad="228600">
                    <a:schemeClr val="accent2">
                      <a:satMod val="175000"/>
                      <a:alpha val="40000"/>
                    </a:schemeClr>
                  </a:glow>
                </a:effectLst>
                <a:latin typeface="Arial Black" panose="020B0A04020102020204" pitchFamily="34" charset="0"/>
              </a:rPr>
              <a:t>Sant </a:t>
            </a:r>
            <a:r>
              <a:rPr lang="fr-FR" sz="4000" b="1" dirty="0" err="1">
                <a:ln>
                  <a:solidFill>
                    <a:srgbClr val="FF0000"/>
                  </a:solidFill>
                </a:ln>
                <a:effectLst>
                  <a:glow rad="228600">
                    <a:schemeClr val="accent2">
                      <a:satMod val="175000"/>
                      <a:alpha val="40000"/>
                    </a:schemeClr>
                  </a:glow>
                </a:effectLst>
                <a:latin typeface="Arial Black" panose="020B0A04020102020204" pitchFamily="34" charset="0"/>
              </a:rPr>
              <a:t>Feliu</a:t>
            </a:r>
            <a:r>
              <a:rPr lang="fr-FR" sz="4000" b="1" dirty="0">
                <a:ln>
                  <a:solidFill>
                    <a:srgbClr val="FF0000"/>
                  </a:solidFill>
                </a:ln>
                <a:effectLst>
                  <a:glow rad="228600">
                    <a:schemeClr val="accent2">
                      <a:satMod val="175000"/>
                      <a:alpha val="40000"/>
                    </a:schemeClr>
                  </a:glow>
                </a:effectLst>
                <a:latin typeface="Arial Black" panose="020B0A04020102020204" pitchFamily="34" charset="0"/>
              </a:rPr>
              <a:t> de </a:t>
            </a:r>
            <a:r>
              <a:rPr lang="fr-FR" sz="4000" b="1" dirty="0" err="1">
                <a:ln>
                  <a:solidFill>
                    <a:srgbClr val="FF0000"/>
                  </a:solidFill>
                </a:ln>
                <a:effectLst>
                  <a:glow rad="228600">
                    <a:schemeClr val="accent2">
                      <a:satMod val="175000"/>
                      <a:alpha val="40000"/>
                    </a:schemeClr>
                  </a:glow>
                </a:effectLst>
                <a:latin typeface="Arial Black" panose="020B0A04020102020204" pitchFamily="34" charset="0"/>
              </a:rPr>
              <a:t>Guíxols</a:t>
            </a:r>
            <a:r>
              <a:rPr lang="fr-FR" sz="4000" b="1" dirty="0">
                <a:ln>
                  <a:solidFill>
                    <a:srgbClr val="FF0000"/>
                  </a:solidFill>
                </a:ln>
                <a:effectLst>
                  <a:glow rad="228600">
                    <a:schemeClr val="accent2">
                      <a:satMod val="175000"/>
                      <a:alpha val="40000"/>
                    </a:schemeClr>
                  </a:glow>
                </a:effectLst>
                <a:latin typeface="Arial Black" panose="020B0A04020102020204" pitchFamily="34" charset="0"/>
              </a:rPr>
              <a:t> est une commune de la comarque de Baix </a:t>
            </a:r>
            <a:r>
              <a:rPr lang="fr-FR" sz="4000" b="1" dirty="0" err="1">
                <a:ln>
                  <a:solidFill>
                    <a:srgbClr val="FF0000"/>
                  </a:solidFill>
                </a:ln>
                <a:effectLst>
                  <a:glow rad="228600">
                    <a:schemeClr val="accent2">
                      <a:satMod val="175000"/>
                      <a:alpha val="40000"/>
                    </a:schemeClr>
                  </a:glow>
                </a:effectLst>
                <a:latin typeface="Arial Black" panose="020B0A04020102020204" pitchFamily="34" charset="0"/>
              </a:rPr>
              <a:t>Empordà</a:t>
            </a:r>
            <a:r>
              <a:rPr lang="fr-FR" sz="4000" b="1" dirty="0">
                <a:ln>
                  <a:solidFill>
                    <a:srgbClr val="FF0000"/>
                  </a:solidFill>
                </a:ln>
                <a:effectLst>
                  <a:glow rad="228600">
                    <a:schemeClr val="accent2">
                      <a:satMod val="175000"/>
                      <a:alpha val="40000"/>
                    </a:schemeClr>
                  </a:glow>
                </a:effectLst>
                <a:latin typeface="Arial Black" panose="020B0A04020102020204" pitchFamily="34" charset="0"/>
              </a:rPr>
              <a:t> dans la province de Gérone en Catalogne (Espagne).</a:t>
            </a: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3</a:t>
            </a:fld>
            <a:endParaRPr lang="fr-FR" sz="2000" b="1" dirty="0">
              <a:ln>
                <a:solidFill>
                  <a:sysClr val="windowText" lastClr="000000"/>
                </a:solidFill>
              </a:ln>
              <a:solidFill>
                <a:schemeClr val="bg1"/>
              </a:solidFill>
              <a:latin typeface="Broadway" panose="04040905080B02020502" pitchFamily="82" charset="0"/>
            </a:endParaRPr>
          </a:p>
        </p:txBody>
      </p:sp>
    </p:spTree>
    <p:extLst>
      <p:ext uri="{BB962C8B-B14F-4D97-AF65-F5344CB8AC3E}">
        <p14:creationId xmlns:p14="http://schemas.microsoft.com/office/powerpoint/2010/main" val="1198713790"/>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4</a:t>
            </a:fld>
            <a:endParaRPr lang="fr-FR" sz="2000" b="1" dirty="0">
              <a:ln>
                <a:solidFill>
                  <a:sysClr val="windowText" lastClr="000000"/>
                </a:solidFill>
              </a:ln>
              <a:solidFill>
                <a:schemeClr val="bg1"/>
              </a:solidFill>
              <a:latin typeface="Broadway" panose="04040905080B02020502" pitchFamily="82" charset="0"/>
            </a:endParaRPr>
          </a:p>
        </p:txBody>
      </p:sp>
      <p:pic>
        <p:nvPicPr>
          <p:cNvPr id="5" name="Image 4"/>
          <p:cNvPicPr>
            <a:picLocks noChangeAspect="1"/>
          </p:cNvPicPr>
          <p:nvPr/>
        </p:nvPicPr>
        <p:blipFill>
          <a:blip r:embed="rId3"/>
          <a:stretch>
            <a:fillRect/>
          </a:stretch>
        </p:blipFill>
        <p:spPr>
          <a:xfrm>
            <a:off x="2686579" y="633710"/>
            <a:ext cx="6891867" cy="5518985"/>
          </a:xfrm>
          <a:prstGeom prst="ellipse">
            <a:avLst/>
          </a:prstGeom>
          <a:ln w="190500" cap="rnd">
            <a:solidFill>
              <a:schemeClr val="accent6">
                <a:lumMod val="75000"/>
              </a:schemeClr>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432118462"/>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5</a:t>
            </a:fld>
            <a:endParaRPr lang="fr-FR" sz="2000" b="1" dirty="0">
              <a:ln>
                <a:solidFill>
                  <a:sysClr val="windowText" lastClr="000000"/>
                </a:solidFill>
              </a:ln>
              <a:solidFill>
                <a:schemeClr val="bg1"/>
              </a:solidFill>
              <a:latin typeface="Broadway" panose="04040905080B02020502" pitchFamily="82" charset="0"/>
            </a:endParaRPr>
          </a:p>
        </p:txBody>
      </p:sp>
      <p:pic>
        <p:nvPicPr>
          <p:cNvPr id="5" name="Image 4"/>
          <p:cNvPicPr>
            <a:picLocks noChangeAspect="1"/>
          </p:cNvPicPr>
          <p:nvPr/>
        </p:nvPicPr>
        <p:blipFill>
          <a:blip r:embed="rId3"/>
          <a:stretch>
            <a:fillRect/>
          </a:stretch>
        </p:blipFill>
        <p:spPr>
          <a:xfrm>
            <a:off x="2489199" y="1397169"/>
            <a:ext cx="7228931" cy="4072298"/>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673962428"/>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0" y="308427"/>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ln>
                  <a:solidFill>
                    <a:srgbClr val="FF0000"/>
                  </a:solidFill>
                </a:ln>
                <a:effectLst>
                  <a:glow rad="228600">
                    <a:schemeClr val="accent2">
                      <a:satMod val="175000"/>
                      <a:alpha val="40000"/>
                    </a:schemeClr>
                  </a:glow>
                </a:effectLst>
              </a:rPr>
              <a:t>El Monastir, le </a:t>
            </a:r>
            <a:endParaRPr lang="fr-FR" sz="3200" b="1" dirty="0" smtClean="0">
              <a:ln>
                <a:solidFill>
                  <a:srgbClr val="FF0000"/>
                </a:solidFill>
              </a:ln>
              <a:effectLst>
                <a:glow rad="228600">
                  <a:schemeClr val="accent2">
                    <a:satMod val="175000"/>
                    <a:alpha val="40000"/>
                  </a:schemeClr>
                </a:glow>
              </a:effectLst>
            </a:endParaRPr>
          </a:p>
          <a:p>
            <a:pPr algn="ctr"/>
            <a:r>
              <a:rPr lang="fr-FR" sz="3200" b="1" dirty="0" smtClean="0">
                <a:ln>
                  <a:solidFill>
                    <a:srgbClr val="FF0000"/>
                  </a:solidFill>
                </a:ln>
                <a:effectLst>
                  <a:glow rad="228600">
                    <a:schemeClr val="accent2">
                      <a:satMod val="175000"/>
                      <a:alpha val="40000"/>
                    </a:schemeClr>
                  </a:glow>
                </a:effectLst>
              </a:rPr>
              <a:t>monastère </a:t>
            </a:r>
            <a:r>
              <a:rPr lang="fr-FR" sz="3200" b="1" dirty="0">
                <a:ln>
                  <a:solidFill>
                    <a:srgbClr val="FF0000"/>
                  </a:solidFill>
                </a:ln>
                <a:effectLst>
                  <a:glow rad="228600">
                    <a:schemeClr val="accent2">
                      <a:satMod val="175000"/>
                      <a:alpha val="40000"/>
                    </a:schemeClr>
                  </a:glow>
                </a:effectLst>
              </a:rPr>
              <a:t>bénédictin dont la partie la plus ancienne, la Porta </a:t>
            </a:r>
            <a:r>
              <a:rPr lang="fr-FR" sz="3200" b="1" dirty="0" err="1">
                <a:ln>
                  <a:solidFill>
                    <a:srgbClr val="FF0000"/>
                  </a:solidFill>
                </a:ln>
                <a:effectLst>
                  <a:glow rad="228600">
                    <a:schemeClr val="accent2">
                      <a:satMod val="175000"/>
                      <a:alpha val="40000"/>
                    </a:schemeClr>
                  </a:glow>
                </a:effectLst>
              </a:rPr>
              <a:t>ferrada</a:t>
            </a:r>
            <a:r>
              <a:rPr lang="fr-FR" sz="3200" b="1" dirty="0">
                <a:ln>
                  <a:solidFill>
                    <a:srgbClr val="FF0000"/>
                  </a:solidFill>
                </a:ln>
                <a:effectLst>
                  <a:glow rad="228600">
                    <a:schemeClr val="accent2">
                      <a:satMod val="175000"/>
                      <a:alpha val="40000"/>
                    </a:schemeClr>
                  </a:glow>
                </a:effectLst>
              </a:rPr>
              <a:t>, remonte au Xème siècle. La construction de ce bâtiment a connu différentes phases jusqu’au XVIII </a:t>
            </a:r>
            <a:r>
              <a:rPr lang="fr-FR" sz="3200" b="1" dirty="0" err="1">
                <a:ln>
                  <a:solidFill>
                    <a:srgbClr val="FF0000"/>
                  </a:solidFill>
                </a:ln>
                <a:effectLst>
                  <a:glow rad="228600">
                    <a:schemeClr val="accent2">
                      <a:satMod val="175000"/>
                      <a:alpha val="40000"/>
                    </a:schemeClr>
                  </a:glow>
                </a:effectLst>
              </a:rPr>
              <a:t>ème</a:t>
            </a:r>
            <a:r>
              <a:rPr lang="fr-FR" sz="3200" b="1" dirty="0">
                <a:ln>
                  <a:solidFill>
                    <a:srgbClr val="FF0000"/>
                  </a:solidFill>
                </a:ln>
                <a:effectLst>
                  <a:glow rad="228600">
                    <a:schemeClr val="accent2">
                      <a:satMod val="175000"/>
                      <a:alpha val="40000"/>
                    </a:schemeClr>
                  </a:glow>
                </a:effectLst>
              </a:rPr>
              <a:t> siècle, ce qui en fait un édifice particulièrement intéressant à visiter. Il abrite aujourd’hui le musée d’art et d’histoire de la ville</a:t>
            </a:r>
            <a:r>
              <a:rPr lang="fr-FR" sz="2000" dirty="0">
                <a:ln>
                  <a:solidFill>
                    <a:srgbClr val="FF0000"/>
                  </a:solidFill>
                </a:ln>
                <a:effectLst>
                  <a:glow rad="228600">
                    <a:schemeClr val="accent2">
                      <a:satMod val="175000"/>
                      <a:alpha val="40000"/>
                    </a:schemeClr>
                  </a:glow>
                </a:effectLst>
              </a:rPr>
              <a:t>.</a:t>
            </a:r>
            <a:endParaRPr lang="fr-FR" sz="2000" dirty="0">
              <a:ln>
                <a:solidFill>
                  <a:srgbClr val="FF0000"/>
                </a:solidFill>
              </a:ln>
              <a:effectLst>
                <a:glow rad="228600">
                  <a:schemeClr val="accent2">
                    <a:satMod val="175000"/>
                    <a:alpha val="40000"/>
                  </a:schemeClr>
                </a:glow>
              </a:effectLst>
            </a:endParaRP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6</a:t>
            </a:fld>
            <a:endParaRPr lang="fr-FR" sz="2000" b="1" dirty="0">
              <a:ln>
                <a:solidFill>
                  <a:sysClr val="windowText" lastClr="000000"/>
                </a:solidFill>
              </a:ln>
              <a:solidFill>
                <a:schemeClr val="bg1"/>
              </a:solidFill>
              <a:latin typeface="Broadway" panose="04040905080B02020502" pitchFamily="82" charset="0"/>
            </a:endParaRPr>
          </a:p>
        </p:txBody>
      </p:sp>
    </p:spTree>
    <p:extLst>
      <p:ext uri="{BB962C8B-B14F-4D97-AF65-F5344CB8AC3E}">
        <p14:creationId xmlns:p14="http://schemas.microsoft.com/office/powerpoint/2010/main" val="1341028763"/>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par>
                                <p:cTn id="21" presetID="41" presetClass="entr" presetSubtype="0" fill="hold" nodeType="with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7</a:t>
            </a:fld>
            <a:endParaRPr lang="fr-FR" sz="2000" b="1" dirty="0">
              <a:ln>
                <a:solidFill>
                  <a:sysClr val="windowText" lastClr="000000"/>
                </a:solidFill>
              </a:ln>
              <a:solidFill>
                <a:schemeClr val="bg1"/>
              </a:solidFill>
              <a:latin typeface="Broadway" panose="04040905080B02020502" pitchFamily="82" charset="0"/>
            </a:endParaRPr>
          </a:p>
        </p:txBody>
      </p:sp>
      <p:pic>
        <p:nvPicPr>
          <p:cNvPr id="5" name="Image 4"/>
          <p:cNvPicPr>
            <a:picLocks noChangeAspect="1"/>
          </p:cNvPicPr>
          <p:nvPr/>
        </p:nvPicPr>
        <p:blipFill>
          <a:blip r:embed="rId3"/>
          <a:stretch>
            <a:fillRect/>
          </a:stretch>
        </p:blipFill>
        <p:spPr>
          <a:xfrm>
            <a:off x="2400300" y="965200"/>
            <a:ext cx="7416801" cy="494453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49022178"/>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ln>
                  <a:solidFill>
                    <a:srgbClr val="FF0000"/>
                  </a:solidFill>
                </a:ln>
                <a:effectLst>
                  <a:glow rad="228600">
                    <a:schemeClr val="accent2">
                      <a:satMod val="175000"/>
                      <a:alpha val="40000"/>
                    </a:schemeClr>
                  </a:glow>
                </a:effectLst>
              </a:rPr>
              <a:t>L’ermitage de Sant </a:t>
            </a:r>
            <a:endParaRPr lang="fr-FR" sz="2800" dirty="0" smtClean="0">
              <a:ln>
                <a:solidFill>
                  <a:srgbClr val="FF0000"/>
                </a:solidFill>
              </a:ln>
              <a:effectLst>
                <a:glow rad="228600">
                  <a:schemeClr val="accent2">
                    <a:satMod val="175000"/>
                    <a:alpha val="40000"/>
                  </a:schemeClr>
                </a:glow>
              </a:effectLst>
            </a:endParaRPr>
          </a:p>
          <a:p>
            <a:pPr algn="ctr"/>
            <a:r>
              <a:rPr lang="fr-FR" sz="2800" dirty="0" err="1" smtClean="0">
                <a:ln>
                  <a:solidFill>
                    <a:srgbClr val="FF0000"/>
                  </a:solidFill>
                </a:ln>
                <a:effectLst>
                  <a:glow rad="228600">
                    <a:schemeClr val="accent2">
                      <a:satMod val="175000"/>
                      <a:alpha val="40000"/>
                    </a:schemeClr>
                  </a:glow>
                </a:effectLst>
              </a:rPr>
              <a:t>Elm</a:t>
            </a:r>
            <a:r>
              <a:rPr lang="fr-FR" sz="2800" dirty="0" smtClean="0">
                <a:ln>
                  <a:solidFill>
                    <a:srgbClr val="FF0000"/>
                  </a:solidFill>
                </a:ln>
                <a:effectLst>
                  <a:glow rad="228600">
                    <a:schemeClr val="accent2">
                      <a:satMod val="175000"/>
                      <a:alpha val="40000"/>
                    </a:schemeClr>
                  </a:glow>
                </a:effectLst>
              </a:rPr>
              <a:t> </a:t>
            </a:r>
            <a:r>
              <a:rPr lang="fr-FR" sz="2800" dirty="0">
                <a:ln>
                  <a:solidFill>
                    <a:srgbClr val="FF0000"/>
                  </a:solidFill>
                </a:ln>
                <a:effectLst>
                  <a:glow rad="228600">
                    <a:schemeClr val="accent2">
                      <a:satMod val="175000"/>
                      <a:alpha val="40000"/>
                    </a:schemeClr>
                  </a:glow>
                </a:effectLst>
              </a:rPr>
              <a:t>: c’est depuis </a:t>
            </a:r>
            <a:endParaRPr lang="fr-FR" sz="2800" dirty="0" smtClean="0">
              <a:ln>
                <a:solidFill>
                  <a:srgbClr val="FF0000"/>
                </a:solidFill>
              </a:ln>
              <a:effectLst>
                <a:glow rad="228600">
                  <a:schemeClr val="accent2">
                    <a:satMod val="175000"/>
                    <a:alpha val="40000"/>
                  </a:schemeClr>
                </a:glow>
              </a:effectLst>
            </a:endParaRPr>
          </a:p>
          <a:p>
            <a:pPr algn="ctr"/>
            <a:r>
              <a:rPr lang="fr-FR" sz="2800" dirty="0" smtClean="0">
                <a:ln>
                  <a:solidFill>
                    <a:srgbClr val="FF0000"/>
                  </a:solidFill>
                </a:ln>
                <a:effectLst>
                  <a:glow rad="228600">
                    <a:schemeClr val="accent2">
                      <a:satMod val="175000"/>
                      <a:alpha val="40000"/>
                    </a:schemeClr>
                  </a:glow>
                </a:effectLst>
              </a:rPr>
              <a:t>ce </a:t>
            </a:r>
            <a:r>
              <a:rPr lang="fr-FR" sz="2800" dirty="0">
                <a:ln>
                  <a:solidFill>
                    <a:srgbClr val="FF0000"/>
                  </a:solidFill>
                </a:ln>
                <a:effectLst>
                  <a:glow rad="228600">
                    <a:schemeClr val="accent2">
                      <a:satMod val="175000"/>
                      <a:alpha val="40000"/>
                    </a:schemeClr>
                  </a:glow>
                </a:effectLst>
              </a:rPr>
              <a:t>belvédère que la Costa Brava a </a:t>
            </a:r>
            <a:r>
              <a:rPr lang="fr-FR" sz="2800" dirty="0" smtClean="0">
                <a:ln>
                  <a:solidFill>
                    <a:srgbClr val="FF0000"/>
                  </a:solidFill>
                </a:ln>
                <a:effectLst>
                  <a:glow rad="228600">
                    <a:schemeClr val="accent2">
                      <a:satMod val="175000"/>
                      <a:alpha val="40000"/>
                    </a:schemeClr>
                  </a:glow>
                </a:effectLst>
              </a:rPr>
              <a:t>été baptisée </a:t>
            </a:r>
            <a:r>
              <a:rPr lang="fr-FR" sz="2800" dirty="0">
                <a:ln>
                  <a:solidFill>
                    <a:srgbClr val="FF0000"/>
                  </a:solidFill>
                </a:ln>
                <a:effectLst>
                  <a:glow rad="228600">
                    <a:schemeClr val="accent2">
                      <a:satMod val="175000"/>
                      <a:alpha val="40000"/>
                    </a:schemeClr>
                  </a:glow>
                </a:effectLst>
              </a:rPr>
              <a:t>! Avec une vue splendide </a:t>
            </a:r>
            <a:r>
              <a:rPr lang="fr-FR" sz="2800" dirty="0" smtClean="0">
                <a:ln>
                  <a:solidFill>
                    <a:srgbClr val="FF0000"/>
                  </a:solidFill>
                </a:ln>
                <a:effectLst>
                  <a:glow rad="228600">
                    <a:schemeClr val="accent2">
                      <a:satMod val="175000"/>
                      <a:alpha val="40000"/>
                    </a:schemeClr>
                  </a:glow>
                </a:effectLst>
              </a:rPr>
              <a:t>qui</a:t>
            </a:r>
          </a:p>
          <a:p>
            <a:pPr algn="ctr"/>
            <a:r>
              <a:rPr lang="fr-FR" sz="2800" dirty="0" smtClean="0">
                <a:ln>
                  <a:solidFill>
                    <a:srgbClr val="FF0000"/>
                  </a:solidFill>
                </a:ln>
                <a:effectLst>
                  <a:glow rad="228600">
                    <a:schemeClr val="accent2">
                      <a:satMod val="175000"/>
                      <a:alpha val="40000"/>
                    </a:schemeClr>
                  </a:glow>
                </a:effectLst>
              </a:rPr>
              <a:t> </a:t>
            </a:r>
            <a:r>
              <a:rPr lang="fr-FR" sz="2800" dirty="0">
                <a:ln>
                  <a:solidFill>
                    <a:srgbClr val="FF0000"/>
                  </a:solidFill>
                </a:ln>
                <a:effectLst>
                  <a:glow rad="228600">
                    <a:schemeClr val="accent2">
                      <a:satMod val="175000"/>
                      <a:alpha val="40000"/>
                    </a:schemeClr>
                  </a:glow>
                </a:effectLst>
              </a:rPr>
              <a:t>va de </a:t>
            </a:r>
            <a:r>
              <a:rPr lang="fr-FR" sz="2800" dirty="0" err="1" smtClean="0">
                <a:ln>
                  <a:solidFill>
                    <a:srgbClr val="FF0000"/>
                  </a:solidFill>
                </a:ln>
                <a:effectLst>
                  <a:glow rad="228600">
                    <a:schemeClr val="accent2">
                      <a:satMod val="175000"/>
                      <a:alpha val="40000"/>
                    </a:schemeClr>
                  </a:glow>
                </a:effectLst>
              </a:rPr>
              <a:t>PalamosàTossa</a:t>
            </a:r>
            <a:r>
              <a:rPr lang="fr-FR" sz="2800" dirty="0" smtClean="0">
                <a:ln>
                  <a:solidFill>
                    <a:srgbClr val="FF0000"/>
                  </a:solidFill>
                </a:ln>
                <a:effectLst>
                  <a:glow rad="228600">
                    <a:schemeClr val="accent2">
                      <a:satMod val="175000"/>
                      <a:alpha val="40000"/>
                    </a:schemeClr>
                  </a:glow>
                </a:effectLst>
              </a:rPr>
              <a:t> </a:t>
            </a:r>
            <a:r>
              <a:rPr lang="fr-FR" sz="2800" dirty="0" err="1">
                <a:ln>
                  <a:solidFill>
                    <a:srgbClr val="FF0000"/>
                  </a:solidFill>
                </a:ln>
                <a:effectLst>
                  <a:glow rad="228600">
                    <a:schemeClr val="accent2">
                      <a:satMod val="175000"/>
                      <a:alpha val="40000"/>
                    </a:schemeClr>
                  </a:glow>
                </a:effectLst>
              </a:rPr>
              <a:t>del</a:t>
            </a:r>
            <a:r>
              <a:rPr lang="fr-FR" sz="2800" dirty="0">
                <a:ln>
                  <a:solidFill>
                    <a:srgbClr val="FF0000"/>
                  </a:solidFill>
                </a:ln>
                <a:effectLst>
                  <a:glow rad="228600">
                    <a:schemeClr val="accent2">
                      <a:satMod val="175000"/>
                      <a:alpha val="40000"/>
                    </a:schemeClr>
                  </a:glow>
                </a:effectLst>
              </a:rPr>
              <a:t> </a:t>
            </a:r>
            <a:r>
              <a:rPr lang="fr-FR" sz="2800" dirty="0" smtClean="0">
                <a:ln>
                  <a:solidFill>
                    <a:srgbClr val="FF0000"/>
                  </a:solidFill>
                </a:ln>
                <a:effectLst>
                  <a:glow rad="228600">
                    <a:schemeClr val="accent2">
                      <a:satMod val="175000"/>
                      <a:alpha val="40000"/>
                    </a:schemeClr>
                  </a:glow>
                </a:effectLst>
              </a:rPr>
              <a:t>Mar. Pendant </a:t>
            </a:r>
            <a:r>
              <a:rPr lang="fr-FR" sz="2800" dirty="0">
                <a:ln>
                  <a:solidFill>
                    <a:srgbClr val="FF0000"/>
                  </a:solidFill>
                </a:ln>
                <a:effectLst>
                  <a:glow rad="228600">
                    <a:schemeClr val="accent2">
                      <a:satMod val="175000"/>
                      <a:alpha val="40000"/>
                    </a:schemeClr>
                  </a:glow>
                </a:effectLst>
              </a:rPr>
              <a:t>longtemps</a:t>
            </a:r>
            <a:r>
              <a:rPr lang="fr-FR" sz="2800" dirty="0" smtClean="0">
                <a:ln>
                  <a:solidFill>
                    <a:srgbClr val="FF0000"/>
                  </a:solidFill>
                </a:ln>
                <a:effectLst>
                  <a:glow rad="228600">
                    <a:schemeClr val="accent2">
                      <a:satMod val="175000"/>
                      <a:alpha val="40000"/>
                    </a:schemeClr>
                  </a:glow>
                </a:effectLst>
              </a:rPr>
              <a:t>,</a:t>
            </a:r>
          </a:p>
          <a:p>
            <a:pPr algn="ctr"/>
            <a:r>
              <a:rPr lang="fr-FR" sz="2800" dirty="0" smtClean="0">
                <a:ln>
                  <a:solidFill>
                    <a:srgbClr val="FF0000"/>
                  </a:solidFill>
                </a:ln>
                <a:effectLst>
                  <a:glow rad="228600">
                    <a:schemeClr val="accent2">
                      <a:satMod val="175000"/>
                      <a:alpha val="40000"/>
                    </a:schemeClr>
                  </a:glow>
                </a:effectLst>
              </a:rPr>
              <a:t> </a:t>
            </a:r>
            <a:r>
              <a:rPr lang="fr-FR" sz="2800" dirty="0">
                <a:ln>
                  <a:solidFill>
                    <a:srgbClr val="FF0000"/>
                  </a:solidFill>
                </a:ln>
                <a:effectLst>
                  <a:glow rad="228600">
                    <a:schemeClr val="accent2">
                      <a:satMod val="175000"/>
                      <a:alpha val="40000"/>
                    </a:schemeClr>
                  </a:glow>
                </a:effectLst>
              </a:rPr>
              <a:t>le lieu fut une forteresse, depuis 1923, l’ermitage a été reconstruit dans le cadre du projet de ville-jardin de la montagne de Sant </a:t>
            </a:r>
            <a:r>
              <a:rPr lang="fr-FR" sz="2800" dirty="0" err="1">
                <a:ln>
                  <a:solidFill>
                    <a:srgbClr val="FF0000"/>
                  </a:solidFill>
                </a:ln>
                <a:effectLst>
                  <a:glow rad="228600">
                    <a:schemeClr val="accent2">
                      <a:satMod val="175000"/>
                      <a:alpha val="40000"/>
                    </a:schemeClr>
                  </a:glow>
                </a:effectLst>
              </a:rPr>
              <a:t>Elm</a:t>
            </a:r>
            <a:r>
              <a:rPr lang="fr-FR" sz="2800" dirty="0">
                <a:ln>
                  <a:solidFill>
                    <a:srgbClr val="FF0000"/>
                  </a:solidFill>
                </a:ln>
                <a:effectLst>
                  <a:glow rad="228600">
                    <a:schemeClr val="accent2">
                      <a:satMod val="175000"/>
                      <a:alpha val="40000"/>
                    </a:schemeClr>
                  </a:glow>
                </a:effectLst>
              </a:rPr>
              <a:t> (jardins, villas modernistes </a:t>
            </a:r>
            <a:r>
              <a:rPr lang="fr-FR" sz="2800" dirty="0" err="1">
                <a:ln>
                  <a:solidFill>
                    <a:srgbClr val="FF0000"/>
                  </a:solidFill>
                </a:ln>
                <a:effectLst>
                  <a:glow rad="228600">
                    <a:schemeClr val="accent2">
                      <a:satMod val="175000"/>
                      <a:alpha val="40000"/>
                    </a:schemeClr>
                  </a:glow>
                </a:effectLst>
              </a:rPr>
              <a:t>etc</a:t>
            </a:r>
            <a:r>
              <a:rPr lang="fr-FR" sz="2800" dirty="0">
                <a:ln>
                  <a:solidFill>
                    <a:srgbClr val="FF0000"/>
                  </a:solidFill>
                </a:ln>
                <a:effectLst>
                  <a:glow rad="228600">
                    <a:schemeClr val="accent2">
                      <a:satMod val="175000"/>
                      <a:alpha val="40000"/>
                    </a:schemeClr>
                  </a:glow>
                </a:effectLst>
              </a:rPr>
              <a:t>)</a:t>
            </a:r>
            <a:endParaRPr lang="fr-FR" sz="2800" dirty="0">
              <a:ln>
                <a:solidFill>
                  <a:srgbClr val="FF0000"/>
                </a:solidFill>
              </a:ln>
              <a:effectLst>
                <a:glow rad="228600">
                  <a:schemeClr val="accent2">
                    <a:satMod val="175000"/>
                    <a:alpha val="40000"/>
                  </a:schemeClr>
                </a:glow>
              </a:effectLst>
            </a:endParaRP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8</a:t>
            </a:fld>
            <a:endParaRPr lang="fr-FR" sz="2000" b="1" dirty="0">
              <a:ln>
                <a:solidFill>
                  <a:sysClr val="windowText" lastClr="000000"/>
                </a:solidFill>
              </a:ln>
              <a:solidFill>
                <a:schemeClr val="bg1"/>
              </a:solidFill>
              <a:latin typeface="Broadway" panose="04040905080B02020502" pitchFamily="82" charset="0"/>
            </a:endParaRPr>
          </a:p>
        </p:txBody>
      </p:sp>
    </p:spTree>
    <p:extLst>
      <p:ext uri="{BB962C8B-B14F-4D97-AF65-F5344CB8AC3E}">
        <p14:creationId xmlns:p14="http://schemas.microsoft.com/office/powerpoint/2010/main" val="2954154743"/>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par>
                                <p:cTn id="21" presetID="41" presetClass="entr" presetSubtype="0" fill="hold" nodeType="with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par>
                                <p:cTn id="28" presetID="41" presetClass="entr" presetSubtype="0" fill="hold" nodeType="with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calcmode="lin" valueType="num">
                                      <p:cBhvr>
                                        <p:cTn id="30" dur="500" fill="hold"/>
                                        <p:tgtEl>
                                          <p:spTgt spid="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8">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8">
                                            <p:txEl>
                                              <p:pRg st="2" end="2"/>
                                            </p:txEl>
                                          </p:spTgt>
                                        </p:tgtEl>
                                      </p:cBhvr>
                                    </p:animEffect>
                                  </p:childTnLst>
                                </p:cTn>
                              </p:par>
                              <p:par>
                                <p:cTn id="35" presetID="41" presetClass="entr" presetSubtype="0" fill="hold" nodeType="withEffect">
                                  <p:stCondLst>
                                    <p:cond delay="0"/>
                                  </p:stCondLst>
                                  <p:iterate type="lt">
                                    <p:tmPct val="10000"/>
                                  </p:iterate>
                                  <p:childTnLst>
                                    <p:set>
                                      <p:cBhvr>
                                        <p:cTn id="36" dur="1" fill="hold">
                                          <p:stCondLst>
                                            <p:cond delay="0"/>
                                          </p:stCondLst>
                                        </p:cTn>
                                        <p:tgtEl>
                                          <p:spTgt spid="8">
                                            <p:txEl>
                                              <p:pRg st="3" end="3"/>
                                            </p:txEl>
                                          </p:spTgt>
                                        </p:tgtEl>
                                        <p:attrNameLst>
                                          <p:attrName>style.visibility</p:attrName>
                                        </p:attrNameLst>
                                      </p:cBhvr>
                                      <p:to>
                                        <p:strVal val="visible"/>
                                      </p:to>
                                    </p:set>
                                    <p:anim calcmode="lin" valueType="num">
                                      <p:cBhvr>
                                        <p:cTn id="37" dur="500" fill="hold"/>
                                        <p:tgtEl>
                                          <p:spTgt spid="8">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
                                            <p:txEl>
                                              <p:pRg st="3" end="3"/>
                                            </p:txEl>
                                          </p:spTgt>
                                        </p:tgtEl>
                                        <p:attrNameLst>
                                          <p:attrName>ppt_y</p:attrName>
                                        </p:attrNameLst>
                                      </p:cBhvr>
                                      <p:tavLst>
                                        <p:tav tm="0">
                                          <p:val>
                                            <p:strVal val="#ppt_y"/>
                                          </p:val>
                                        </p:tav>
                                        <p:tav tm="100000">
                                          <p:val>
                                            <p:strVal val="#ppt_y"/>
                                          </p:val>
                                        </p:tav>
                                      </p:tavLst>
                                    </p:anim>
                                    <p:anim calcmode="lin" valueType="num">
                                      <p:cBhvr>
                                        <p:cTn id="39" dur="500" fill="hold"/>
                                        <p:tgtEl>
                                          <p:spTgt spid="8">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
                                            <p:txEl>
                                              <p:pRg st="3" end="3"/>
                                            </p:txEl>
                                          </p:spTgt>
                                        </p:tgtEl>
                                      </p:cBhvr>
                                    </p:animEffect>
                                  </p:childTnLst>
                                </p:cTn>
                              </p:par>
                              <p:par>
                                <p:cTn id="42" presetID="41" presetClass="entr" presetSubtype="0" fill="hold" nodeType="withEffect">
                                  <p:stCondLst>
                                    <p:cond delay="0"/>
                                  </p:stCondLst>
                                  <p:iterate type="lt">
                                    <p:tmPct val="10000"/>
                                  </p:iterate>
                                  <p:childTnLst>
                                    <p:set>
                                      <p:cBhvr>
                                        <p:cTn id="43" dur="1" fill="hold">
                                          <p:stCondLst>
                                            <p:cond delay="0"/>
                                          </p:stCondLst>
                                        </p:cTn>
                                        <p:tgtEl>
                                          <p:spTgt spid="8">
                                            <p:txEl>
                                              <p:pRg st="4" end="4"/>
                                            </p:txEl>
                                          </p:spTgt>
                                        </p:tgtEl>
                                        <p:attrNameLst>
                                          <p:attrName>style.visibility</p:attrName>
                                        </p:attrNameLst>
                                      </p:cBhvr>
                                      <p:to>
                                        <p:strVal val="visible"/>
                                      </p:to>
                                    </p:set>
                                    <p:anim calcmode="lin" valueType="num">
                                      <p:cBhvr>
                                        <p:cTn id="44" dur="500" fill="hold"/>
                                        <p:tgtEl>
                                          <p:spTgt spid="8">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8">
                                            <p:txEl>
                                              <p:pRg st="4" end="4"/>
                                            </p:txEl>
                                          </p:spTgt>
                                        </p:tgtEl>
                                        <p:attrNameLst>
                                          <p:attrName>ppt_y</p:attrName>
                                        </p:attrNameLst>
                                      </p:cBhvr>
                                      <p:tavLst>
                                        <p:tav tm="0">
                                          <p:val>
                                            <p:strVal val="#ppt_y"/>
                                          </p:val>
                                        </p:tav>
                                        <p:tav tm="100000">
                                          <p:val>
                                            <p:strVal val="#ppt_y"/>
                                          </p:val>
                                        </p:tav>
                                      </p:tavLst>
                                    </p:anim>
                                    <p:anim calcmode="lin" valueType="num">
                                      <p:cBhvr>
                                        <p:cTn id="46" dur="500" fill="hold"/>
                                        <p:tgtEl>
                                          <p:spTgt spid="8">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8">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9</a:t>
            </a:fld>
            <a:endParaRPr lang="fr-FR" sz="2000" b="1" dirty="0">
              <a:ln>
                <a:solidFill>
                  <a:sysClr val="windowText" lastClr="000000"/>
                </a:solidFill>
              </a:ln>
              <a:solidFill>
                <a:schemeClr val="bg1"/>
              </a:solidFill>
              <a:latin typeface="Broadway" panose="04040905080B02020502" pitchFamily="82" charset="0"/>
            </a:endParaRPr>
          </a:p>
        </p:txBody>
      </p:sp>
      <p:pic>
        <p:nvPicPr>
          <p:cNvPr id="5" name="Image 4"/>
          <p:cNvPicPr>
            <a:picLocks noChangeAspect="1"/>
          </p:cNvPicPr>
          <p:nvPr/>
        </p:nvPicPr>
        <p:blipFill>
          <a:blip r:embed="rId3"/>
          <a:stretch>
            <a:fillRect/>
          </a:stretch>
        </p:blipFill>
        <p:spPr>
          <a:xfrm>
            <a:off x="2438400" y="981075"/>
            <a:ext cx="7315200" cy="4895850"/>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64863888"/>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0" y="235175"/>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ln>
                  <a:solidFill>
                    <a:srgbClr val="FF0000"/>
                  </a:solidFill>
                </a:ln>
                <a:effectLst>
                  <a:glow rad="228600">
                    <a:schemeClr val="accent2">
                      <a:satMod val="175000"/>
                      <a:alpha val="40000"/>
                    </a:schemeClr>
                  </a:glow>
                </a:effectLst>
              </a:rPr>
              <a:t>La Méditerranée comme on l’aime : eaux azures et transparentes, la garrigue qui recouvre les massifs tombant à pic dans l’eau, le chant des cigales et la caresse du soleil à l’ombre des pins.</a:t>
            </a:r>
            <a:endParaRPr lang="fr-FR" sz="3200" b="1" dirty="0">
              <a:ln>
                <a:solidFill>
                  <a:srgbClr val="FF0000"/>
                </a:solidFill>
              </a:ln>
              <a:effectLst>
                <a:glow rad="228600">
                  <a:schemeClr val="accent2">
                    <a:satMod val="175000"/>
                    <a:alpha val="40000"/>
                  </a:schemeClr>
                </a:glow>
              </a:effectLst>
            </a:endParaRP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10</a:t>
            </a:fld>
            <a:endParaRPr lang="fr-FR" sz="2000" b="1" dirty="0">
              <a:ln>
                <a:solidFill>
                  <a:sysClr val="windowText" lastClr="000000"/>
                </a:solidFill>
              </a:ln>
              <a:solidFill>
                <a:schemeClr val="bg1"/>
              </a:solidFill>
              <a:latin typeface="Broadway" panose="04040905080B02020502" pitchFamily="82" charset="0"/>
            </a:endParaRPr>
          </a:p>
        </p:txBody>
      </p:sp>
    </p:spTree>
    <p:extLst>
      <p:ext uri="{BB962C8B-B14F-4D97-AF65-F5344CB8AC3E}">
        <p14:creationId xmlns:p14="http://schemas.microsoft.com/office/powerpoint/2010/main" val="253442562"/>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11</a:t>
            </a:fld>
            <a:endParaRPr lang="fr-FR" sz="2000" b="1" dirty="0">
              <a:ln>
                <a:solidFill>
                  <a:sysClr val="windowText" lastClr="000000"/>
                </a:solidFill>
              </a:ln>
              <a:solidFill>
                <a:schemeClr val="bg1"/>
              </a:solidFill>
              <a:latin typeface="Broadway" panose="04040905080B02020502" pitchFamily="82" charset="0"/>
            </a:endParaRPr>
          </a:p>
        </p:txBody>
      </p:sp>
      <p:pic>
        <p:nvPicPr>
          <p:cNvPr id="5" name="Image 4"/>
          <p:cNvPicPr>
            <a:picLocks noChangeAspect="1"/>
          </p:cNvPicPr>
          <p:nvPr/>
        </p:nvPicPr>
        <p:blipFill>
          <a:blip r:embed="rId3"/>
          <a:stretch>
            <a:fillRect/>
          </a:stretch>
        </p:blipFill>
        <p:spPr>
          <a:xfrm>
            <a:off x="2438400" y="847725"/>
            <a:ext cx="7315200" cy="5162550"/>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419266693"/>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a:ln>
                  <a:solidFill>
                    <a:srgbClr val="FF0000"/>
                  </a:solidFill>
                </a:ln>
                <a:effectLst>
                  <a:glow rad="228600">
                    <a:schemeClr val="accent2">
                      <a:satMod val="175000"/>
                      <a:alpha val="40000"/>
                    </a:schemeClr>
                  </a:glow>
                </a:effectLst>
              </a:rPr>
              <a:t>Le chemin côtier de S’</a:t>
            </a:r>
            <a:r>
              <a:rPr lang="fr-FR" sz="2800" dirty="0" err="1">
                <a:ln>
                  <a:solidFill>
                    <a:srgbClr val="FF0000"/>
                  </a:solidFill>
                </a:ln>
                <a:effectLst>
                  <a:glow rad="228600">
                    <a:schemeClr val="accent2">
                      <a:satMod val="175000"/>
                      <a:alpha val="40000"/>
                    </a:schemeClr>
                  </a:glow>
                </a:effectLst>
              </a:rPr>
              <a:t>agaro</a:t>
            </a:r>
            <a:r>
              <a:rPr lang="fr-FR" sz="2800" dirty="0">
                <a:ln>
                  <a:solidFill>
                    <a:srgbClr val="FF0000"/>
                  </a:solidFill>
                </a:ln>
                <a:effectLst>
                  <a:glow rad="228600">
                    <a:schemeClr val="accent2">
                      <a:satMod val="175000"/>
                      <a:alpha val="40000"/>
                    </a:schemeClr>
                  </a:glow>
                </a:effectLst>
              </a:rPr>
              <a:t> : un véritable voyage dans le temps vous attend le long de cette promenade. Démarrez de la plage de Sant Pol avec ses cabines de plage colorées jusqu’à la très belle plage de Sa </a:t>
            </a:r>
            <a:r>
              <a:rPr lang="fr-FR" sz="2800" dirty="0" err="1">
                <a:ln>
                  <a:solidFill>
                    <a:srgbClr val="FF0000"/>
                  </a:solidFill>
                </a:ln>
                <a:effectLst>
                  <a:glow rad="228600">
                    <a:schemeClr val="accent2">
                      <a:satMod val="175000"/>
                      <a:alpha val="40000"/>
                    </a:schemeClr>
                  </a:glow>
                </a:effectLst>
              </a:rPr>
              <a:t>Conca</a:t>
            </a:r>
            <a:r>
              <a:rPr lang="fr-FR" sz="2800" dirty="0">
                <a:ln>
                  <a:solidFill>
                    <a:srgbClr val="FF0000"/>
                  </a:solidFill>
                </a:ln>
                <a:effectLst>
                  <a:glow rad="228600">
                    <a:schemeClr val="accent2">
                      <a:satMod val="175000"/>
                      <a:alpha val="40000"/>
                    </a:schemeClr>
                  </a:glow>
                </a:effectLst>
              </a:rPr>
              <a:t>. Long de 2 km seulement, c’est un véritable plaisir d’admirer les belles maisons qui dominent la mer. On est transporté au début du siècle dernier, avec robes longues et ombrelles …</a:t>
            </a: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12</a:t>
            </a:fld>
            <a:endParaRPr lang="fr-FR" sz="2000" b="1" dirty="0">
              <a:ln>
                <a:solidFill>
                  <a:sysClr val="windowText" lastClr="000000"/>
                </a:solidFill>
              </a:ln>
              <a:solidFill>
                <a:schemeClr val="bg1"/>
              </a:solidFill>
              <a:latin typeface="Broadway" panose="04040905080B02020502" pitchFamily="82" charset="0"/>
            </a:endParaRPr>
          </a:p>
        </p:txBody>
      </p:sp>
    </p:spTree>
    <p:extLst>
      <p:ext uri="{BB962C8B-B14F-4D97-AF65-F5344CB8AC3E}">
        <p14:creationId xmlns:p14="http://schemas.microsoft.com/office/powerpoint/2010/main" val="3752106574"/>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13</a:t>
            </a:fld>
            <a:endParaRPr lang="fr-FR" sz="2000" b="1" dirty="0">
              <a:ln>
                <a:solidFill>
                  <a:sysClr val="windowText" lastClr="000000"/>
                </a:solidFill>
              </a:ln>
              <a:solidFill>
                <a:schemeClr val="bg1"/>
              </a:solidFill>
              <a:latin typeface="Broadway" panose="04040905080B02020502" pitchFamily="82" charset="0"/>
            </a:endParaRPr>
          </a:p>
        </p:txBody>
      </p:sp>
      <p:pic>
        <p:nvPicPr>
          <p:cNvPr id="5" name="Image 4"/>
          <p:cNvPicPr>
            <a:picLocks noChangeAspect="1"/>
          </p:cNvPicPr>
          <p:nvPr/>
        </p:nvPicPr>
        <p:blipFill>
          <a:blip r:embed="rId3"/>
          <a:stretch>
            <a:fillRect/>
          </a:stretch>
        </p:blipFill>
        <p:spPr>
          <a:xfrm>
            <a:off x="2438400" y="685800"/>
            <a:ext cx="7315200" cy="5486400"/>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4763228"/>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ln>
                  <a:solidFill>
                    <a:srgbClr val="FF0000"/>
                  </a:solidFill>
                </a:ln>
                <a:effectLst>
                  <a:glow rad="228600">
                    <a:schemeClr val="accent2">
                      <a:satMod val="175000"/>
                      <a:alpha val="40000"/>
                    </a:schemeClr>
                  </a:glow>
                </a:effectLst>
              </a:rPr>
              <a:t>Les plages de cette partie de la Costa Brava sont particulièrement belles. Petites criques cachées que l’on découvre le long des chemins côtiers ou plages plus grandes au charme désuet des stations balnéaires du début du XX </a:t>
            </a:r>
            <a:r>
              <a:rPr lang="fr-FR" sz="3200" b="1" dirty="0" err="1">
                <a:ln>
                  <a:solidFill>
                    <a:srgbClr val="FF0000"/>
                  </a:solidFill>
                </a:ln>
                <a:effectLst>
                  <a:glow rad="228600">
                    <a:schemeClr val="accent2">
                      <a:satMod val="175000"/>
                      <a:alpha val="40000"/>
                    </a:schemeClr>
                  </a:glow>
                </a:effectLst>
              </a:rPr>
              <a:t>ème</a:t>
            </a:r>
            <a:r>
              <a:rPr lang="fr-FR" sz="3200" b="1" dirty="0">
                <a:ln>
                  <a:solidFill>
                    <a:srgbClr val="FF0000"/>
                  </a:solidFill>
                </a:ln>
                <a:effectLst>
                  <a:glow rad="228600">
                    <a:schemeClr val="accent2">
                      <a:satMod val="175000"/>
                      <a:alpha val="40000"/>
                    </a:schemeClr>
                  </a:glow>
                </a:effectLst>
              </a:rPr>
              <a:t> siècle.</a:t>
            </a:r>
            <a:endParaRPr lang="fr-FR" sz="3200" b="1" dirty="0">
              <a:ln>
                <a:solidFill>
                  <a:srgbClr val="FF0000"/>
                </a:solidFill>
              </a:ln>
              <a:effectLst>
                <a:glow rad="228600">
                  <a:schemeClr val="accent2">
                    <a:satMod val="175000"/>
                    <a:alpha val="40000"/>
                  </a:schemeClr>
                </a:glow>
              </a:effectLst>
            </a:endParaRP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14</a:t>
            </a:fld>
            <a:endParaRPr lang="fr-FR" sz="2000" b="1" dirty="0">
              <a:ln>
                <a:solidFill>
                  <a:sysClr val="windowText" lastClr="000000"/>
                </a:solidFill>
              </a:ln>
              <a:solidFill>
                <a:schemeClr val="bg1"/>
              </a:solidFill>
              <a:latin typeface="Broadway" panose="04040905080B02020502" pitchFamily="82" charset="0"/>
            </a:endParaRPr>
          </a:p>
        </p:txBody>
      </p:sp>
    </p:spTree>
    <p:extLst>
      <p:ext uri="{BB962C8B-B14F-4D97-AF65-F5344CB8AC3E}">
        <p14:creationId xmlns:p14="http://schemas.microsoft.com/office/powerpoint/2010/main" val="3068513494"/>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Espace réservé de la date 1"/>
          <p:cNvSpPr>
            <a:spLocks noGrp="1"/>
          </p:cNvSpPr>
          <p:nvPr>
            <p:ph type="dt" sz="half" idx="10"/>
          </p:nvPr>
        </p:nvSpPr>
        <p:spPr>
          <a:xfrm>
            <a:off x="1191986" y="6476318"/>
            <a:ext cx="2743200" cy="365125"/>
          </a:xfrm>
        </p:spPr>
        <p:txBody>
          <a:bodyPr/>
          <a:lstStyle/>
          <a:p>
            <a:fld id="{B48AD6A7-0E2E-49F4-A643-F75D14C0F52E}" type="datetime1">
              <a:rPr lang="fr-FR" sz="1800" b="1" smtClean="0">
                <a:ln>
                  <a:solidFill>
                    <a:sysClr val="windowText" lastClr="000000"/>
                  </a:solidFill>
                </a:ln>
                <a:latin typeface="Broadway" panose="04040905080B02020502" pitchFamily="82" charset="0"/>
              </a:rPr>
              <a:t>26/08/2021</a:t>
            </a:fld>
            <a:endParaRPr lang="fr-FR" sz="1800" b="1" dirty="0">
              <a:ln>
                <a:solidFill>
                  <a:sysClr val="windowText" lastClr="000000"/>
                </a:solidFill>
              </a:ln>
              <a:latin typeface="Broadway" panose="04040905080B02020502" pitchFamily="82" charset="0"/>
            </a:endParaRPr>
          </a:p>
        </p:txBody>
      </p:sp>
      <p:sp>
        <p:nvSpPr>
          <p:cNvPr id="3" name="Espace réservé du pied de page 2"/>
          <p:cNvSpPr>
            <a:spLocks noGrp="1"/>
          </p:cNvSpPr>
          <p:nvPr>
            <p:ph type="ftr" sz="quarter" idx="11"/>
          </p:nvPr>
        </p:nvSpPr>
        <p:spPr>
          <a:xfrm>
            <a:off x="4122057" y="6491739"/>
            <a:ext cx="4114800" cy="365125"/>
          </a:xfrm>
        </p:spPr>
        <p:txBody>
          <a:bodyPr/>
          <a:lstStyle/>
          <a:p>
            <a:r>
              <a:rPr lang="fr-FR" sz="2000" b="1" dirty="0" smtClean="0">
                <a:ln>
                  <a:solidFill>
                    <a:sysClr val="windowText" lastClr="000000"/>
                  </a:solidFill>
                </a:ln>
                <a:solidFill>
                  <a:schemeClr val="bg1"/>
                </a:solidFill>
                <a:latin typeface="Broadway" panose="04040905080B02020502" pitchFamily="82" charset="0"/>
              </a:rPr>
              <a:t>PPS   Lande   2021</a:t>
            </a:r>
            <a:endParaRPr lang="fr-FR" sz="2000" b="1" dirty="0">
              <a:ln>
                <a:solidFill>
                  <a:sysClr val="windowText" lastClr="000000"/>
                </a:solidFill>
              </a:ln>
              <a:solidFill>
                <a:schemeClr val="bg1"/>
              </a:solidFill>
              <a:latin typeface="Broadway" panose="04040905080B02020502" pitchFamily="82" charset="0"/>
            </a:endParaRPr>
          </a:p>
        </p:txBody>
      </p:sp>
      <p:sp>
        <p:nvSpPr>
          <p:cNvPr id="9" name="Espace réservé du numéro de diapositive 8"/>
          <p:cNvSpPr>
            <a:spLocks noGrp="1"/>
          </p:cNvSpPr>
          <p:nvPr>
            <p:ph type="sldNum" sz="quarter" idx="12"/>
          </p:nvPr>
        </p:nvSpPr>
        <p:spPr>
          <a:xfrm>
            <a:off x="8423728" y="6497069"/>
            <a:ext cx="2743200" cy="365125"/>
          </a:xfrm>
        </p:spPr>
        <p:txBody>
          <a:bodyPr/>
          <a:lstStyle/>
          <a:p>
            <a:fld id="{ABEEA5D2-38B6-443B-9C3D-80953D5D60D2}" type="slidenum">
              <a:rPr lang="fr-FR" sz="2000" b="1" smtClean="0">
                <a:ln>
                  <a:solidFill>
                    <a:sysClr val="windowText" lastClr="000000"/>
                  </a:solidFill>
                </a:ln>
                <a:solidFill>
                  <a:schemeClr val="bg1"/>
                </a:solidFill>
                <a:latin typeface="Broadway" panose="04040905080B02020502" pitchFamily="82" charset="0"/>
              </a:rPr>
              <a:t>15</a:t>
            </a:fld>
            <a:endParaRPr lang="fr-FR" sz="2000" b="1" dirty="0">
              <a:ln>
                <a:solidFill>
                  <a:sysClr val="windowText" lastClr="000000"/>
                </a:solidFill>
              </a:ln>
              <a:solidFill>
                <a:schemeClr val="bg1"/>
              </a:solidFill>
              <a:latin typeface="Broadway" panose="04040905080B02020502" pitchFamily="82" charset="0"/>
            </a:endParaRPr>
          </a:p>
        </p:txBody>
      </p:sp>
      <p:pic>
        <p:nvPicPr>
          <p:cNvPr id="5" name="Image 4"/>
          <p:cNvPicPr>
            <a:picLocks noChangeAspect="1"/>
          </p:cNvPicPr>
          <p:nvPr/>
        </p:nvPicPr>
        <p:blipFill>
          <a:blip r:embed="rId3"/>
          <a:stretch>
            <a:fillRect/>
          </a:stretch>
        </p:blipFill>
        <p:spPr>
          <a:xfrm>
            <a:off x="2438400" y="971550"/>
            <a:ext cx="7315200" cy="4914900"/>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313661595"/>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Ellipse 3"/>
          <p:cNvSpPr/>
          <p:nvPr/>
        </p:nvSpPr>
        <p:spPr>
          <a:xfrm>
            <a:off x="5392057" y="547914"/>
            <a:ext cx="1407885" cy="5762171"/>
          </a:xfrm>
          <a:prstGeom prst="ellipse">
            <a:avLst/>
          </a:prstGeom>
          <a:gradFill flip="none" rotWithShape="1">
            <a:gsLst>
              <a:gs pos="10924">
                <a:srgbClr val="C00000"/>
              </a:gs>
              <a:gs pos="64000">
                <a:srgbClr val="FF0000"/>
              </a:gs>
              <a:gs pos="90000">
                <a:schemeClr val="accent6">
                  <a:lumMod val="60000"/>
                  <a:lumOff val="40000"/>
                </a:schemeClr>
              </a:gs>
              <a:gs pos="73000">
                <a:schemeClr val="tx1"/>
              </a:gs>
              <a:gs pos="83000">
                <a:schemeClr val="accent6">
                  <a:lumMod val="50000"/>
                </a:schemeClr>
              </a:gs>
            </a:gsLst>
            <a:path path="shape">
              <a:fillToRect l="50000" t="50000" r="50000" b="50000"/>
            </a:path>
            <a:tileRect/>
          </a:gra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206171" y="261256"/>
            <a:ext cx="7779658" cy="6241143"/>
          </a:xfrm>
          <a:prstGeom prst="ellipse">
            <a:avLst/>
          </a:prstGeom>
          <a:solidFill>
            <a:srgbClr val="FFC000"/>
          </a:solidFill>
          <a:ln w="762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2284463">
            <a:off x="5357601" y="316183"/>
            <a:ext cx="1457070" cy="6250815"/>
          </a:xfrm>
          <a:prstGeom prst="rect">
            <a:avLst/>
          </a:prstGeom>
        </p:spPr>
      </p:pic>
      <p:pic>
        <p:nvPicPr>
          <p:cNvPr id="6" name="Imag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9024249">
            <a:off x="5416860" y="216707"/>
            <a:ext cx="1457070" cy="6382477"/>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5416860" y="-10884"/>
            <a:ext cx="1457070" cy="6879771"/>
          </a:xfrm>
          <a:prstGeom prst="rect">
            <a:avLst/>
          </a:prstGeom>
        </p:spPr>
      </p:pic>
      <p:pic>
        <p:nvPicPr>
          <p:cNvPr id="17" name="Image 1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7990477">
            <a:off x="4096295" y="1008079"/>
            <a:ext cx="4557321" cy="4856802"/>
          </a:xfrm>
          <a:prstGeom prst="rect">
            <a:avLst/>
          </a:prstGeom>
          <a:ln>
            <a:noFill/>
          </a:ln>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4830661">
            <a:off x="3952352" y="1167585"/>
            <a:ext cx="4267570" cy="4548010"/>
          </a:xfrm>
          <a:prstGeom prst="rect">
            <a:avLst/>
          </a:prstGeom>
        </p:spPr>
      </p:pic>
      <p:cxnSp>
        <p:nvCxnSpPr>
          <p:cNvPr id="10" name="Connecteur droit avec flèche 9"/>
          <p:cNvCxnSpPr/>
          <p:nvPr/>
        </p:nvCxnSpPr>
        <p:spPr>
          <a:xfrm>
            <a:off x="4122057" y="1219200"/>
            <a:ext cx="4151086" cy="4412343"/>
          </a:xfrm>
          <a:prstGeom prst="straightConnector1">
            <a:avLst/>
          </a:prstGeom>
          <a:ln w="57150">
            <a:solidFill>
              <a:schemeClr val="accent6">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2" name="Image 1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367465" y="520956"/>
            <a:ext cx="1457070" cy="5816088"/>
          </a:xfrm>
          <a:prstGeom prst="rect">
            <a:avLst/>
          </a:prstGeom>
        </p:spPr>
      </p:pic>
      <p:sp>
        <p:nvSpPr>
          <p:cNvPr id="13" name="Espace réservé de la date 12"/>
          <p:cNvSpPr>
            <a:spLocks noGrp="1"/>
          </p:cNvSpPr>
          <p:nvPr>
            <p:ph type="dt" sz="half" idx="10"/>
          </p:nvPr>
        </p:nvSpPr>
        <p:spPr>
          <a:xfrm>
            <a:off x="1254673" y="6460183"/>
            <a:ext cx="2743200" cy="365125"/>
          </a:xfrm>
        </p:spPr>
        <p:txBody>
          <a:bodyPr/>
          <a:lstStyle/>
          <a:p>
            <a:fld id="{F8C6EF63-988C-43A0-B58C-1F9A064AEA77}" type="datetime1">
              <a:rPr lang="fr-FR" sz="2000" b="1" smtClean="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rPr>
              <a:t>26/08/2021</a:t>
            </a:fld>
            <a:endParaRPr lang="fr-FR" sz="2000" b="1" dirty="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endParaRPr>
          </a:p>
        </p:txBody>
      </p:sp>
      <p:sp>
        <p:nvSpPr>
          <p:cNvPr id="14" name="Espace réservé du pied de page 13"/>
          <p:cNvSpPr>
            <a:spLocks noGrp="1"/>
          </p:cNvSpPr>
          <p:nvPr>
            <p:ph type="ftr" sz="quarter" idx="11"/>
          </p:nvPr>
        </p:nvSpPr>
        <p:spPr>
          <a:xfrm>
            <a:off x="4087995" y="6472786"/>
            <a:ext cx="4114800" cy="365125"/>
          </a:xfrm>
        </p:spPr>
        <p:txBody>
          <a:bodyPr/>
          <a:lstStyle/>
          <a:p>
            <a:r>
              <a:rPr lang="fr-FR" sz="2000" dirty="0" smtClean="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rPr>
              <a:t>PPS   Lande   2021</a:t>
            </a:r>
            <a:endParaRPr lang="fr-FR" sz="2000" dirty="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endParaRPr>
          </a:p>
        </p:txBody>
      </p:sp>
      <p:sp>
        <p:nvSpPr>
          <p:cNvPr id="15" name="Espace réservé du numéro de diapositive 14"/>
          <p:cNvSpPr>
            <a:spLocks noGrp="1"/>
          </p:cNvSpPr>
          <p:nvPr>
            <p:ph type="sldNum" sz="quarter" idx="12"/>
          </p:nvPr>
        </p:nvSpPr>
        <p:spPr>
          <a:xfrm>
            <a:off x="8273143" y="6442470"/>
            <a:ext cx="2743200" cy="365125"/>
          </a:xfrm>
        </p:spPr>
        <p:txBody>
          <a:bodyPr/>
          <a:lstStyle/>
          <a:p>
            <a:fld id="{ABEEA5D2-38B6-443B-9C3D-80953D5D60D2}" type="slidenum">
              <a:rPr lang="fr-FR" sz="2000" b="1" smtClean="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rPr>
              <a:t>16</a:t>
            </a:fld>
            <a:endParaRPr lang="fr-FR" sz="2000" b="1" dirty="0">
              <a:ln>
                <a:solidFill>
                  <a:sysClr val="windowText" lastClr="000000"/>
                </a:solidFill>
              </a:ln>
              <a:solidFill>
                <a:schemeClr val="bg1"/>
              </a:solidFill>
              <a:effectLst>
                <a:glow rad="228600">
                  <a:schemeClr val="accent4">
                    <a:satMod val="175000"/>
                    <a:alpha val="40000"/>
                  </a:schemeClr>
                </a:glow>
              </a:effectLst>
              <a:latin typeface="Broadway" panose="04040905080B02020502" pitchFamily="82" charset="0"/>
            </a:endParaRPr>
          </a:p>
        </p:txBody>
      </p:sp>
      <p:pic>
        <p:nvPicPr>
          <p:cNvPr id="18" name="Image 17"/>
          <p:cNvPicPr>
            <a:picLocks noChangeAspect="1"/>
          </p:cNvPicPr>
          <p:nvPr/>
        </p:nvPicPr>
        <p:blipFill>
          <a:blip r:embed="rId5" cstate="email">
            <a:duotone>
              <a:prstClr val="black"/>
              <a:srgbClr val="FFFF00">
                <a:tint val="45000"/>
                <a:satMod val="400000"/>
              </a:srgbClr>
            </a:duotone>
            <a:extLst>
              <a:ext uri="{28A0092B-C50C-407E-A947-70E740481C1C}">
                <a14:useLocalDpi xmlns:a14="http://schemas.microsoft.com/office/drawing/2010/main"/>
              </a:ext>
            </a:extLst>
          </a:blip>
          <a:stretch>
            <a:fillRect/>
          </a:stretch>
        </p:blipFill>
        <p:spPr>
          <a:xfrm rot="2568934">
            <a:off x="3998728" y="1133379"/>
            <a:ext cx="4267570" cy="4548010"/>
          </a:xfrm>
          <a:prstGeom prst="rect">
            <a:avLst/>
          </a:prstGeom>
          <a:ln>
            <a:solidFill>
              <a:srgbClr val="FFC000"/>
            </a:solidFill>
          </a:ln>
        </p:spPr>
      </p:pic>
      <p:pic>
        <p:nvPicPr>
          <p:cNvPr id="2" name="Image 1"/>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334272" y="1249491"/>
            <a:ext cx="5523455" cy="4359018"/>
          </a:xfrm>
          <a:prstGeom prst="rect">
            <a:avLst/>
          </a:prstGeom>
        </p:spPr>
      </p:pic>
    </p:spTree>
    <p:extLst>
      <p:ext uri="{BB962C8B-B14F-4D97-AF65-F5344CB8AC3E}">
        <p14:creationId xmlns:p14="http://schemas.microsoft.com/office/powerpoint/2010/main" val="1808785151"/>
      </p:ext>
    </p:extLst>
  </p:cSld>
  <p:clrMapOvr>
    <a:masterClrMapping/>
  </p:clrMapOvr>
  <mc:AlternateContent xmlns:mc="http://schemas.openxmlformats.org/markup-compatibility/2006">
    <mc:Choice xmlns:p14="http://schemas.microsoft.com/office/powerpoint/2010/main" Requires="p14">
      <p:transition spd="slow" p14:dur="5750" advTm="13000">
        <p14:flythrough/>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2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1)">
                                      <p:cBhvr>
                                        <p:cTn id="18" dur="20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14">
                                            <p:txEl>
                                              <p:pRg st="0" end="0"/>
                                            </p:txEl>
                                          </p:spTgt>
                                        </p:tgtEl>
                                        <p:attrNameLst>
                                          <p:attrName>style.visibility</p:attrName>
                                        </p:attrNameLst>
                                      </p:cBhvr>
                                      <p:to>
                                        <p:strVal val="visible"/>
                                      </p:to>
                                    </p:set>
                                    <p:anim calcmode="lin" valueType="num">
                                      <p:cBhvr>
                                        <p:cTn id="30"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32"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4">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heel(8)">
                                      <p:cBhvr>
                                        <p:cTn id="3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La Bonté N°4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Bonté N°4 par Lande</Template>
  <TotalTime>78</TotalTime>
  <Words>408</Words>
  <Application>Microsoft Office PowerPoint</Application>
  <PresentationFormat>Grand écran</PresentationFormat>
  <Paragraphs>77</Paragraphs>
  <Slides>16</Slides>
  <Notes>14</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Arial Black</vt:lpstr>
      <vt:lpstr>Broadway</vt:lpstr>
      <vt:lpstr>Calibri</vt:lpstr>
      <vt:lpstr>Calibri Light</vt:lpstr>
      <vt:lpstr>La Bonté N°4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2021-05-17T05:57:09Z</dcterms:created>
  <dcterms:modified xsi:type="dcterms:W3CDTF">2021-08-26T02:28:01Z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