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96z6D/O1Kwf5e9mUPnzkw==" hashData="nlN+xY31fwFrTkaTtkC0HH5DWWUHxBRCKr9AenIobL4iMoTBjsVxKCr/I8pIMo/lC7IMPTqh47eIV35UWM90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84" y="45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24/08/2021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24/08/2021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24/08/2021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24/08/2021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24/08/2021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24/08/2021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24/08/2021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24/08/2021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24/08/2021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24/08/2021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24/08/2021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24/08/2021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24/08/2021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24/08/2021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Lande 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67465" y="4018004"/>
            <a:ext cx="1519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N°1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2" name="audio1.wav"/>
          </p:stSnd>
        </p:sndAc>
      </p:transition>
    </mc:Choice>
    <mc:Fallback>
      <p:transition spd="slow" advTm="13000">
        <p:fade/>
        <p:sndAc>
          <p:stSnd loop="1">
            <p:snd r:embed="rId2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1333" y="250596"/>
            <a:ext cx="7821009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Pour">
              <a:avLst/>
            </a:prstTxWarp>
          </a:bodyPr>
          <a:lstStyle/>
          <a:p>
            <a:pPr algn="ctr"/>
            <a:r>
              <a:rPr lang="fr-FR" sz="60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Sant </a:t>
            </a:r>
            <a:r>
              <a:rPr lang="fr-FR" sz="6000" dirty="0" err="1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Feliu</a:t>
            </a:r>
            <a:r>
              <a:rPr lang="fr-FR" sz="6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de </a:t>
            </a:r>
            <a:r>
              <a:rPr lang="fr-FR" sz="6000" dirty="0" err="1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Guíxols</a:t>
            </a:r>
            <a:endParaRPr lang="fr-FR" sz="600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21994" y="968667"/>
            <a:ext cx="6148010" cy="34870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La </a:t>
            </a:r>
            <a:r>
              <a:rPr lang="fr-FR" sz="8000" b="1" dirty="0" err="1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costa</a:t>
            </a:r>
            <a:r>
              <a:rPr lang="fr-FR" sz="8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Brava</a:t>
            </a:r>
            <a:endParaRPr lang="fr-FR" sz="8000" b="1" cap="none" spc="0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Sant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Feliu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de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Guíxols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est une commune de la comarque de Baix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Empordà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dans la province de Gérone en Catalogne (Espagne).</a:t>
            </a:r>
            <a:endParaRPr lang="fr-FR" sz="40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579" y="633710"/>
            <a:ext cx="6891867" cy="5518985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468" y="1397057"/>
            <a:ext cx="7425720" cy="4106276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999" t="1319" r="2445" b="322"/>
          <a:stretch/>
        </p:blipFill>
        <p:spPr>
          <a:xfrm>
            <a:off x="2438400" y="948267"/>
            <a:ext cx="7281333" cy="5012266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6945" t="-1" r="12673" b="-522"/>
          <a:stretch/>
        </p:blipFill>
        <p:spPr>
          <a:xfrm>
            <a:off x="2517115" y="1168400"/>
            <a:ext cx="7230796" cy="4521200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202" y="591229"/>
            <a:ext cx="7441593" cy="5581195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854" y="914400"/>
            <a:ext cx="7492291" cy="5029200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6799" y="1445991"/>
            <a:ext cx="7518399" cy="3966017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4778" y="1202266"/>
            <a:ext cx="7422445" cy="4453467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r="222" b="10475"/>
          <a:stretch/>
        </p:blipFill>
        <p:spPr>
          <a:xfrm>
            <a:off x="2294465" y="1085905"/>
            <a:ext cx="7603067" cy="4545013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412" y="604971"/>
            <a:ext cx="7535173" cy="5648057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24/08/2021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2267" y="982133"/>
            <a:ext cx="7294034" cy="4862689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206171" y="261256"/>
            <a:ext cx="7779658" cy="6241143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24/08/2021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64</TotalTime>
  <Words>129</Words>
  <Application>Microsoft Office PowerPoint</Application>
  <PresentationFormat>Grand écran</PresentationFormat>
  <Paragraphs>67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2021-05-17T05:57:09Z</dcterms:created>
  <dcterms:modified xsi:type="dcterms:W3CDTF">2021-08-24T18:42:54Z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