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jnHqALS9/uUaE+oDwAWcA" hashData="b3UOILYmyV2Cw23XKllKKQ0PjY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p:cViewPr varScale="1">
        <p:scale>
          <a:sx n="61" d="100"/>
          <a:sy n="61" d="100"/>
        </p:scale>
        <p:origin x="-792" y="-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C379DA-805B-4D85-A520-11462D53B458}" type="datetimeFigureOut">
              <a:rPr lang="fr-FR" smtClean="0"/>
              <a:pPr/>
              <a:t>05/06/2021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7BD079-AAB2-4C4B-B193-1E151C7A5B55}" type="slidenum">
              <a:rPr lang="fr-FR" smtClean="0"/>
              <a:pPr/>
              <a:t>‹N°›</a:t>
            </a:fld>
            <a:endParaRPr lang="fr-FR"/>
          </a:p>
        </p:txBody>
      </p:sp>
    </p:spTree>
  </p:cSld>
  <p:clrMapOvr>
    <a:masterClrMapping/>
  </p:clrMapOvr>
  <p:transition spd="slow"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C379DA-805B-4D85-A520-11462D53B458}" type="datetimeFigureOut">
              <a:rPr lang="fr-FR" smtClean="0"/>
              <a:pPr/>
              <a:t>05/06/2021</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7BD079-AAB2-4C4B-B193-1E151C7A5B5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jpg"/>
          <p:cNvPicPr>
            <a:picLocks noChangeAspect="1"/>
          </p:cNvPicPr>
          <p:nvPr/>
        </p:nvPicPr>
        <p:blipFill>
          <a:blip r:embed="rId3"/>
          <a:stretch>
            <a:fillRect/>
          </a:stretch>
        </p:blipFill>
        <p:spPr>
          <a:xfrm>
            <a:off x="0" y="0"/>
            <a:ext cx="9144000" cy="6858000"/>
          </a:xfrm>
          <a:prstGeom prst="rect">
            <a:avLst/>
          </a:prstGeom>
        </p:spPr>
      </p:pic>
      <p:sp>
        <p:nvSpPr>
          <p:cNvPr id="3" name="ZoneTexte 2"/>
          <p:cNvSpPr txBox="1"/>
          <p:nvPr/>
        </p:nvSpPr>
        <p:spPr>
          <a:xfrm>
            <a:off x="285720" y="357166"/>
            <a:ext cx="5286412" cy="707886"/>
          </a:xfrm>
          <a:prstGeom prst="rect">
            <a:avLst/>
          </a:prstGeom>
          <a:noFill/>
        </p:spPr>
        <p:txBody>
          <a:bodyPr wrap="square" rtlCol="0">
            <a:prstTxWarp prst="textWave1">
              <a:avLst/>
            </a:prstTxWarp>
            <a:spAutoFit/>
          </a:bodyPr>
          <a:lstStyle/>
          <a:p>
            <a:r>
              <a:rPr lang="fr-FR" sz="4000" b="1" i="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rPr>
              <a:t>G E N E R A C </a:t>
            </a:r>
            <a:endParaRPr lang="fr-FR" sz="4000" b="1" i="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endParaRPr>
          </a:p>
        </p:txBody>
      </p:sp>
      <p:sp>
        <p:nvSpPr>
          <p:cNvPr id="4" name="ZoneTexte 3"/>
          <p:cNvSpPr txBox="1"/>
          <p:nvPr/>
        </p:nvSpPr>
        <p:spPr>
          <a:xfrm>
            <a:off x="2786050" y="1571612"/>
            <a:ext cx="5000660" cy="707886"/>
          </a:xfrm>
          <a:prstGeom prst="rect">
            <a:avLst/>
          </a:prstGeom>
          <a:noFill/>
        </p:spPr>
        <p:txBody>
          <a:bodyPr wrap="square" rtlCol="0">
            <a:prstTxWarp prst="textWave1">
              <a:avLst/>
            </a:prstTxWarp>
            <a:spAutoFit/>
          </a:bodyPr>
          <a:lstStyle/>
          <a:p>
            <a:r>
              <a:rPr lang="fr-FR" sz="4000" b="1" i="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rPr>
              <a:t> </a:t>
            </a:r>
            <a:endParaRPr lang="fr-FR" sz="4000" b="1" i="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endParaRPr>
          </a:p>
        </p:txBody>
      </p:sp>
      <p:sp>
        <p:nvSpPr>
          <p:cNvPr id="7" name="ZoneTexte 6"/>
          <p:cNvSpPr txBox="1"/>
          <p:nvPr/>
        </p:nvSpPr>
        <p:spPr>
          <a:xfrm>
            <a:off x="4929190" y="1571612"/>
            <a:ext cx="3429024" cy="707886"/>
          </a:xfrm>
          <a:prstGeom prst="rect">
            <a:avLst/>
          </a:prstGeom>
          <a:noFill/>
        </p:spPr>
        <p:txBody>
          <a:bodyPr wrap="square" rtlCol="0">
            <a:prstTxWarp prst="textWave1">
              <a:avLst/>
            </a:prstTxWarp>
            <a:spAutoFit/>
          </a:bodyPr>
          <a:lstStyle/>
          <a:p>
            <a:r>
              <a:rPr lang="fr-FR" sz="4000" b="1" i="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rPr>
              <a:t>G A R D </a:t>
            </a:r>
            <a:endParaRPr lang="fr-FR" sz="4000" b="1" i="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endParaRPr>
          </a:p>
        </p:txBody>
      </p:sp>
      <p:sp>
        <p:nvSpPr>
          <p:cNvPr id="6" name="ZoneTexte 5"/>
          <p:cNvSpPr txBox="1"/>
          <p:nvPr/>
        </p:nvSpPr>
        <p:spPr>
          <a:xfrm>
            <a:off x="3571868" y="6143644"/>
            <a:ext cx="2500330" cy="400110"/>
          </a:xfrm>
          <a:prstGeom prst="rect">
            <a:avLst/>
          </a:prstGeom>
          <a:noFill/>
        </p:spPr>
        <p:txBody>
          <a:bodyPr wrap="square" rtlCol="0">
            <a:spAutoFit/>
          </a:bodyPr>
          <a:lstStyle/>
          <a:p>
            <a:r>
              <a:rPr lang="fr-FR" sz="2000" b="1" i="1" dirty="0" err="1" smtClean="0">
                <a:solidFill>
                  <a:schemeClr val="accent3">
                    <a:lumMod val="20000"/>
                    <a:lumOff val="80000"/>
                  </a:schemeClr>
                </a:solidFill>
                <a:latin typeface="Lucida Handwriting" pitchFamily="66" charset="0"/>
              </a:rPr>
              <a:t>automatic</a:t>
            </a:r>
            <a:endParaRPr lang="fr-FR" sz="2000" b="1" i="1" dirty="0">
              <a:solidFill>
                <a:schemeClr val="accent3">
                  <a:lumMod val="20000"/>
                  <a:lumOff val="80000"/>
                </a:schemeClr>
              </a:solidFill>
              <a:latin typeface="Lucida Handwriting" pitchFamily="66" charset="0"/>
            </a:endParaRPr>
          </a:p>
        </p:txBody>
      </p:sp>
    </p:spTree>
  </p:cSld>
  <p:clrMapOvr>
    <a:masterClrMapping/>
  </p:clrMapOvr>
  <p:transition spd="slow" advClick="0" advTm="12000">
    <p:sndAc>
      <p:stSnd>
        <p:snd r:embed="rId2" name="Bruce Hornsby - The way it is (1986).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par>
                                <p:cTn id="8" presetID="54" presetClass="entr" presetSubtype="0" accel="10000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ppt_w*0.05"/>
                                          </p:val>
                                        </p:tav>
                                        <p:tav tm="100000">
                                          <p:val>
                                            <p:strVal val="#ppt_w"/>
                                          </p:val>
                                        </p:tav>
                                      </p:tavLst>
                                    </p:anim>
                                    <p:anim calcmode="lin" valueType="num">
                                      <p:cBhvr>
                                        <p:cTn id="11" dur="3000" fill="hold"/>
                                        <p:tgtEl>
                                          <p:spTgt spid="2"/>
                                        </p:tgtEl>
                                        <p:attrNameLst>
                                          <p:attrName>ppt_h</p:attrName>
                                        </p:attrNameLst>
                                      </p:cBhvr>
                                      <p:tavLst>
                                        <p:tav tm="0">
                                          <p:val>
                                            <p:strVal val="#ppt_h"/>
                                          </p:val>
                                        </p:tav>
                                        <p:tav tm="100000">
                                          <p:val>
                                            <p:strVal val="#ppt_h"/>
                                          </p:val>
                                        </p:tav>
                                      </p:tavLst>
                                    </p:anim>
                                    <p:anim calcmode="lin" valueType="num">
                                      <p:cBhvr>
                                        <p:cTn id="12" dur="3000" fill="hold"/>
                                        <p:tgtEl>
                                          <p:spTgt spid="2"/>
                                        </p:tgtEl>
                                        <p:attrNameLst>
                                          <p:attrName>ppt_x</p:attrName>
                                        </p:attrNameLst>
                                      </p:cBhvr>
                                      <p:tavLst>
                                        <p:tav tm="0">
                                          <p:val>
                                            <p:strVal val="#ppt_x-.2"/>
                                          </p:val>
                                        </p:tav>
                                        <p:tav tm="100000">
                                          <p:val>
                                            <p:strVal val="#ppt_x"/>
                                          </p:val>
                                        </p:tav>
                                      </p:tavLst>
                                    </p:anim>
                                    <p:anim calcmode="lin" valueType="num">
                                      <p:cBhvr>
                                        <p:cTn id="13" dur="3000" fill="hold"/>
                                        <p:tgtEl>
                                          <p:spTgt spid="2"/>
                                        </p:tgtEl>
                                        <p:attrNameLst>
                                          <p:attrName>ppt_y</p:attrName>
                                        </p:attrNameLst>
                                      </p:cBhvr>
                                      <p:tavLst>
                                        <p:tav tm="0">
                                          <p:val>
                                            <p:strVal val="#ppt_y"/>
                                          </p:val>
                                        </p:tav>
                                        <p:tav tm="100000">
                                          <p:val>
                                            <p:strVal val="#ppt_y"/>
                                          </p:val>
                                        </p:tav>
                                      </p:tavLst>
                                    </p:anim>
                                    <p:animEffect transition="in" filter="fade">
                                      <p:cBhvr>
                                        <p:cTn id="14" dur="3000"/>
                                        <p:tgtEl>
                                          <p:spTgt spid="2"/>
                                        </p:tgtEl>
                                      </p:cBhvr>
                                    </p:animEffect>
                                  </p:childTnLst>
                                </p:cTn>
                              </p:par>
                            </p:childTnLst>
                          </p:cTn>
                        </p:par>
                        <p:par>
                          <p:cTn id="15" fill="hold">
                            <p:stCondLst>
                              <p:cond delay="3000"/>
                            </p:stCondLst>
                            <p:childTnLst>
                              <p:par>
                                <p:cTn id="16" presetID="31" presetClass="entr" presetSubtype="0" fill="hold" grpId="0" nodeType="afterEffect">
                                  <p:stCondLst>
                                    <p:cond delay="0"/>
                                  </p:stCondLst>
                                  <p:iterate type="lt">
                                    <p:tmPct val="5000"/>
                                  </p:iterate>
                                  <p:childTnLst>
                                    <p:set>
                                      <p:cBhvr>
                                        <p:cTn id="17" dur="1" fill="hold">
                                          <p:stCondLst>
                                            <p:cond delay="0"/>
                                          </p:stCondLst>
                                        </p:cTn>
                                        <p:tgtEl>
                                          <p:spTgt spid="3"/>
                                        </p:tgtEl>
                                        <p:attrNameLst>
                                          <p:attrName>style.visibility</p:attrName>
                                        </p:attrNameLst>
                                      </p:cBhvr>
                                      <p:to>
                                        <p:strVal val="visible"/>
                                      </p:to>
                                    </p:set>
                                    <p:anim calcmode="lin" valueType="num">
                                      <p:cBhvr>
                                        <p:cTn id="18" dur="2000" fill="hold"/>
                                        <p:tgtEl>
                                          <p:spTgt spid="3"/>
                                        </p:tgtEl>
                                        <p:attrNameLst>
                                          <p:attrName>ppt_w</p:attrName>
                                        </p:attrNameLst>
                                      </p:cBhvr>
                                      <p:tavLst>
                                        <p:tav tm="0">
                                          <p:val>
                                            <p:fltVal val="0"/>
                                          </p:val>
                                        </p:tav>
                                        <p:tav tm="100000">
                                          <p:val>
                                            <p:strVal val="#ppt_w"/>
                                          </p:val>
                                        </p:tav>
                                      </p:tavLst>
                                    </p:anim>
                                    <p:anim calcmode="lin" valueType="num">
                                      <p:cBhvr>
                                        <p:cTn id="19" dur="2000" fill="hold"/>
                                        <p:tgtEl>
                                          <p:spTgt spid="3"/>
                                        </p:tgtEl>
                                        <p:attrNameLst>
                                          <p:attrName>ppt_h</p:attrName>
                                        </p:attrNameLst>
                                      </p:cBhvr>
                                      <p:tavLst>
                                        <p:tav tm="0">
                                          <p:val>
                                            <p:fltVal val="0"/>
                                          </p:val>
                                        </p:tav>
                                        <p:tav tm="100000">
                                          <p:val>
                                            <p:strVal val="#ppt_h"/>
                                          </p:val>
                                        </p:tav>
                                      </p:tavLst>
                                    </p:anim>
                                    <p:anim calcmode="lin" valueType="num">
                                      <p:cBhvr>
                                        <p:cTn id="20" dur="2000" fill="hold"/>
                                        <p:tgtEl>
                                          <p:spTgt spid="3"/>
                                        </p:tgtEl>
                                        <p:attrNameLst>
                                          <p:attrName>style.rotation</p:attrName>
                                        </p:attrNameLst>
                                      </p:cBhvr>
                                      <p:tavLst>
                                        <p:tav tm="0">
                                          <p:val>
                                            <p:fltVal val="90"/>
                                          </p:val>
                                        </p:tav>
                                        <p:tav tm="100000">
                                          <p:val>
                                            <p:fltVal val="0"/>
                                          </p:val>
                                        </p:tav>
                                      </p:tavLst>
                                    </p:anim>
                                    <p:animEffect transition="in" filter="fade">
                                      <p:cBhvr>
                                        <p:cTn id="21" dur="2000"/>
                                        <p:tgtEl>
                                          <p:spTgt spid="3"/>
                                        </p:tgtEl>
                                      </p:cBhvr>
                                    </p:animEffect>
                                  </p:childTnLst>
                                </p:cTn>
                              </p:par>
                            </p:childTnLst>
                          </p:cTn>
                        </p:par>
                        <p:par>
                          <p:cTn id="22" fill="hold">
                            <p:stCondLst>
                              <p:cond delay="5600"/>
                            </p:stCondLst>
                            <p:childTnLst>
                              <p:par>
                                <p:cTn id="23" presetID="31" presetClass="entr" presetSubtype="0" fill="hold" nodeType="afterEffect">
                                  <p:stCondLst>
                                    <p:cond delay="200"/>
                                  </p:stCondLst>
                                  <p:iterate type="lt">
                                    <p:tmPct val="5000"/>
                                  </p:iterate>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p:cTn id="25"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6" dur="2000" fill="hold"/>
                                        <p:tgtEl>
                                          <p:spTgt spid="7">
                                            <p:txEl>
                                              <p:pRg st="0" end="0"/>
                                            </p:txEl>
                                          </p:spTgt>
                                        </p:tgtEl>
                                        <p:attrNameLst>
                                          <p:attrName>ppt_h</p:attrName>
                                        </p:attrNameLst>
                                      </p:cBhvr>
                                      <p:tavLst>
                                        <p:tav tm="0">
                                          <p:val>
                                            <p:fltVal val="0"/>
                                          </p:val>
                                        </p:tav>
                                        <p:tav tm="100000">
                                          <p:val>
                                            <p:strVal val="#ppt_h"/>
                                          </p:val>
                                        </p:tav>
                                      </p:tavLst>
                                    </p:anim>
                                    <p:anim calcmode="lin" valueType="num">
                                      <p:cBhvr>
                                        <p:cTn id="27" dur="20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28" dur="2000"/>
                                        <p:tgtEl>
                                          <p:spTgt spid="7">
                                            <p:txEl>
                                              <p:pRg st="0" end="0"/>
                                            </p:txEl>
                                          </p:spTgt>
                                        </p:tgtEl>
                                      </p:cBhvr>
                                    </p:animEffect>
                                  </p:childTnLst>
                                </p:cTn>
                              </p:par>
                            </p:childTnLst>
                          </p:cTn>
                        </p:par>
                        <p:par>
                          <p:cTn id="29" fill="hold">
                            <p:stCondLst>
                              <p:cond delay="8100"/>
                            </p:stCondLst>
                            <p:childTnLst>
                              <p:par>
                                <p:cTn id="30" presetID="1"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1938992"/>
          </a:xfrm>
          <a:prstGeom prst="rect">
            <a:avLst/>
          </a:prstGeom>
        </p:spPr>
        <p:txBody>
          <a:bodyPr wrap="square">
            <a:spAutoFit/>
          </a:bodyPr>
          <a:lstStyle/>
          <a:p>
            <a:r>
              <a:rPr lang="fr-FR" sz="2400" i="1" dirty="0" err="1" smtClean="0"/>
              <a:t>Générac</a:t>
            </a:r>
            <a:r>
              <a:rPr lang="fr-FR" sz="2400" i="1" dirty="0" smtClean="0"/>
              <a:t> est une commune française située dans le département du Gard, en région Occitanie. Le village se situe au sud de la ville de Nîmes, dans la région naturelle des Costières et a été marqué par l'influence des comtes de Toulouse et par le passage de grands ordres militaires </a:t>
            </a:r>
            <a:r>
              <a:rPr lang="fr-FR" sz="2400" i="1" dirty="0" err="1" smtClean="0"/>
              <a:t>médièvaux</a:t>
            </a:r>
            <a:r>
              <a:rPr lang="fr-FR" sz="2400" i="1" dirty="0" smtClean="0"/>
              <a:t>.</a:t>
            </a:r>
            <a:endParaRPr lang="fr-FR" sz="2400" i="1" dirty="0"/>
          </a:p>
        </p:txBody>
      </p:sp>
      <p:sp>
        <p:nvSpPr>
          <p:cNvPr id="3" name="Rectangle 2"/>
          <p:cNvSpPr/>
          <p:nvPr/>
        </p:nvSpPr>
        <p:spPr>
          <a:xfrm>
            <a:off x="0" y="2214554"/>
            <a:ext cx="9144000" cy="2308324"/>
          </a:xfrm>
          <a:prstGeom prst="rect">
            <a:avLst/>
          </a:prstGeom>
        </p:spPr>
        <p:txBody>
          <a:bodyPr wrap="square">
            <a:spAutoFit/>
          </a:bodyPr>
          <a:lstStyle/>
          <a:p>
            <a:r>
              <a:rPr lang="fr-FR" sz="2400" i="1" dirty="0" smtClean="0"/>
              <a:t>Le château semble être une des plus anciennes constructions connues de </a:t>
            </a:r>
            <a:r>
              <a:rPr lang="fr-FR" sz="2400" i="1" dirty="0" err="1" smtClean="0"/>
              <a:t>Générac</a:t>
            </a:r>
            <a:r>
              <a:rPr lang="fr-FR" sz="2400" b="1" i="1" dirty="0" smtClean="0"/>
              <a:t>.</a:t>
            </a:r>
            <a:r>
              <a:rPr lang="fr-FR" sz="2400" i="1" dirty="0" smtClean="0"/>
              <a:t> En 1988, la mairie commence l'acquisition des différentes parcelles composant le château. En 1993, elle obtient l'inscription du bâtiment à l'inventaire </a:t>
            </a:r>
            <a:r>
              <a:rPr lang="fr-FR" sz="2400" i="1" dirty="0" smtClean="0"/>
              <a:t> </a:t>
            </a:r>
            <a:r>
              <a:rPr lang="fr-FR" sz="2400" i="1" dirty="0" smtClean="0"/>
              <a:t>des monuments historiques. Le château appartient aujourd'hui en totalité à la municipalité et les travaux de rénovation se poursuivent.</a:t>
            </a:r>
            <a:endParaRPr lang="fr-FR" sz="2400" i="1" dirty="0"/>
          </a:p>
        </p:txBody>
      </p:sp>
      <p:sp>
        <p:nvSpPr>
          <p:cNvPr id="4" name="Rectangle 3"/>
          <p:cNvSpPr/>
          <p:nvPr/>
        </p:nvSpPr>
        <p:spPr>
          <a:xfrm>
            <a:off x="0" y="5011341"/>
            <a:ext cx="9144000" cy="1846659"/>
          </a:xfrm>
          <a:prstGeom prst="rect">
            <a:avLst/>
          </a:prstGeom>
        </p:spPr>
        <p:txBody>
          <a:bodyPr wrap="square">
            <a:spAutoFit/>
          </a:bodyPr>
          <a:lstStyle/>
          <a:p>
            <a:r>
              <a:rPr lang="fr-FR" sz="2400" i="1" dirty="0" smtClean="0"/>
              <a:t>Les lavoirs sont situés à la sortie nord du village de </a:t>
            </a:r>
            <a:r>
              <a:rPr lang="fr-FR" sz="2400" i="1" dirty="0" err="1" smtClean="0"/>
              <a:t>Générac</a:t>
            </a:r>
            <a:r>
              <a:rPr lang="fr-FR" sz="2400" i="1" dirty="0" smtClean="0"/>
              <a:t>, en direction de Nîmes. En 2012 la municipalité a entrepris de réhabiliter les lavoirs avec la participation de chantiers d'insertion. L'inauguration a eu lieu en octobre 2013 avec la participation de l'association "</a:t>
            </a:r>
            <a:r>
              <a:rPr lang="fr-FR" sz="2400" i="1" dirty="0" err="1" smtClean="0"/>
              <a:t>Générac</a:t>
            </a:r>
            <a:r>
              <a:rPr lang="fr-FR" sz="2400" i="1" dirty="0" smtClean="0"/>
              <a:t> Tradition".</a:t>
            </a:r>
          </a:p>
          <a:p>
            <a:endParaRPr lang="fr-FR" b="1" dirty="0"/>
          </a:p>
        </p:txBody>
      </p:sp>
    </p:spTree>
  </p:cSld>
  <p:clrMapOvr>
    <a:masterClrMapping/>
  </p:clrMapOvr>
  <p:transition spd="slow" advClick="0"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strVal val="#ppt_w*0.70"/>
                                          </p:val>
                                        </p:tav>
                                        <p:tav tm="100000">
                                          <p:val>
                                            <p:strVal val="#ppt_w"/>
                                          </p:val>
                                        </p:tav>
                                      </p:tavLst>
                                    </p:anim>
                                    <p:anim calcmode="lin" valueType="num">
                                      <p:cBhvr>
                                        <p:cTn id="13" dur="2000" fill="hold"/>
                                        <p:tgtEl>
                                          <p:spTgt spid="3"/>
                                        </p:tgtEl>
                                        <p:attrNameLst>
                                          <p:attrName>ppt_h</p:attrName>
                                        </p:attrNameLst>
                                      </p:cBhvr>
                                      <p:tavLst>
                                        <p:tav tm="0">
                                          <p:val>
                                            <p:strVal val="#ppt_h"/>
                                          </p:val>
                                        </p:tav>
                                        <p:tav tm="100000">
                                          <p:val>
                                            <p:strVal val="#ppt_h"/>
                                          </p:val>
                                        </p:tav>
                                      </p:tavLst>
                                    </p:anim>
                                    <p:animEffect transition="in" filter="fade">
                                      <p:cBhvr>
                                        <p:cTn id="14" dur="2000"/>
                                        <p:tgtEl>
                                          <p:spTgt spid="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strVal val="#ppt_w*0.7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animEffect transition="in" filter="fade">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8.jpg"/>
          <p:cNvPicPr>
            <a:picLocks noChangeAspect="1"/>
          </p:cNvPicPr>
          <p:nvPr/>
        </p:nvPicPr>
        <p:blipFill>
          <a:blip r:embed="rId2"/>
          <a:stretch>
            <a:fillRect/>
          </a:stretch>
        </p:blipFill>
        <p:spPr>
          <a:xfrm>
            <a:off x="0" y="0"/>
            <a:ext cx="9144000" cy="6858000"/>
          </a:xfrm>
          <a:prstGeom prst="rect">
            <a:avLst/>
          </a:prstGeom>
        </p:spPr>
      </p:pic>
      <p:pic>
        <p:nvPicPr>
          <p:cNvPr id="3" name="Image 2" descr="vue6.jpg"/>
          <p:cNvPicPr>
            <a:picLocks noChangeAspect="1"/>
          </p:cNvPicPr>
          <p:nvPr/>
        </p:nvPicPr>
        <p:blipFill>
          <a:blip r:embed="rId3"/>
          <a:stretch>
            <a:fillRect/>
          </a:stretch>
        </p:blipFill>
        <p:spPr>
          <a:xfrm>
            <a:off x="0" y="0"/>
            <a:ext cx="9144000" cy="6858000"/>
          </a:xfrm>
          <a:prstGeom prst="rect">
            <a:avLst/>
          </a:prstGeom>
        </p:spPr>
      </p:pic>
      <p:pic>
        <p:nvPicPr>
          <p:cNvPr id="4" name="Image 3" descr="chateau entrée.jpg"/>
          <p:cNvPicPr>
            <a:picLocks noChangeAspect="1"/>
          </p:cNvPicPr>
          <p:nvPr/>
        </p:nvPicPr>
        <p:blipFill>
          <a:blip r:embed="rId4"/>
          <a:stretch>
            <a:fillRect/>
          </a:stretch>
        </p:blipFill>
        <p:spPr>
          <a:xfrm>
            <a:off x="0" y="0"/>
            <a:ext cx="9144000" cy="6858000"/>
          </a:xfrm>
          <a:prstGeom prst="rect">
            <a:avLst/>
          </a:prstGeom>
        </p:spPr>
      </p:pic>
      <p:pic>
        <p:nvPicPr>
          <p:cNvPr id="5" name="Image 4" descr="chateau couleur.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3000"/>
                                        <p:tgtEl>
                                          <p:spTgt spid="2"/>
                                        </p:tgtEl>
                                      </p:cBhvr>
                                    </p:animEffect>
                                  </p:childTnLst>
                                </p:cTn>
                              </p:par>
                              <p:par>
                                <p:cTn id="8" presetID="4"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out)">
                                      <p:cBhvr>
                                        <p:cTn id="10" dur="3000"/>
                                        <p:tgtEl>
                                          <p:spTgt spid="2"/>
                                        </p:tgtEl>
                                      </p:cBhvr>
                                    </p:animEffect>
                                  </p:childTnLst>
                                </p:cTn>
                              </p:par>
                              <p:par>
                                <p:cTn id="11" presetID="17"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fltVal val="0"/>
                                          </p:val>
                                        </p:tav>
                                        <p:tav tm="100000">
                                          <p:val>
                                            <p:strVal val="#ppt_w"/>
                                          </p:val>
                                        </p:tav>
                                      </p:tavLst>
                                    </p:anim>
                                    <p:anim calcmode="lin" valueType="num">
                                      <p:cBhvr>
                                        <p:cTn id="14" dur="3000" fill="hold"/>
                                        <p:tgtEl>
                                          <p:spTgt spid="2"/>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13" presetClass="exit" presetSubtype="32" fill="hold" nodeType="afterEffect">
                                  <p:stCondLst>
                                    <p:cond delay="3000"/>
                                  </p:stCondLst>
                                  <p:childTnLst>
                                    <p:animEffect transition="out" filter="plus(out)">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par>
                                <p:cTn id="19" presetID="53" presetClass="entr" presetSubtype="0" fill="hold" nodeType="withEffect">
                                  <p:stCondLst>
                                    <p:cond delay="300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fltVal val="0"/>
                                          </p:val>
                                        </p:tav>
                                        <p:tav tm="100000">
                                          <p:val>
                                            <p:strVal val="#ppt_w"/>
                                          </p:val>
                                        </p:tav>
                                      </p:tavLst>
                                    </p:anim>
                                    <p:anim calcmode="lin" valueType="num">
                                      <p:cBhvr>
                                        <p:cTn id="22" dur="3000" fill="hold"/>
                                        <p:tgtEl>
                                          <p:spTgt spid="3"/>
                                        </p:tgtEl>
                                        <p:attrNameLst>
                                          <p:attrName>ppt_h</p:attrName>
                                        </p:attrNameLst>
                                      </p:cBhvr>
                                      <p:tavLst>
                                        <p:tav tm="0">
                                          <p:val>
                                            <p:fltVal val="0"/>
                                          </p:val>
                                        </p:tav>
                                        <p:tav tm="100000">
                                          <p:val>
                                            <p:strVal val="#ppt_h"/>
                                          </p:val>
                                        </p:tav>
                                      </p:tavLst>
                                    </p:anim>
                                    <p:animEffect transition="in" filter="fade">
                                      <p:cBhvr>
                                        <p:cTn id="23" dur="3000"/>
                                        <p:tgtEl>
                                          <p:spTgt spid="3"/>
                                        </p:tgtEl>
                                      </p:cBhvr>
                                    </p:animEffect>
                                  </p:childTnLst>
                                </p:cTn>
                              </p:par>
                            </p:childTnLst>
                          </p:cTn>
                        </p:par>
                        <p:par>
                          <p:cTn id="24" fill="hold">
                            <p:stCondLst>
                              <p:cond delay="9000"/>
                            </p:stCondLst>
                            <p:childTnLst>
                              <p:par>
                                <p:cTn id="25" presetID="10" presetClass="exit" presetSubtype="0" fill="hold" nodeType="afterEffect">
                                  <p:stCondLst>
                                    <p:cond delay="3000"/>
                                  </p:stCondLst>
                                  <p:childTnLst>
                                    <p:animEffect transition="out" filter="fade">
                                      <p:cBhvr>
                                        <p:cTn id="26" dur="3000"/>
                                        <p:tgtEl>
                                          <p:spTgt spid="3"/>
                                        </p:tgtEl>
                                      </p:cBhvr>
                                    </p:animEffect>
                                    <p:set>
                                      <p:cBhvr>
                                        <p:cTn id="27" dur="1" fill="hold">
                                          <p:stCondLst>
                                            <p:cond delay="2999"/>
                                          </p:stCondLst>
                                        </p:cTn>
                                        <p:tgtEl>
                                          <p:spTgt spid="3"/>
                                        </p:tgtEl>
                                        <p:attrNameLst>
                                          <p:attrName>style.visibility</p:attrName>
                                        </p:attrNameLst>
                                      </p:cBhvr>
                                      <p:to>
                                        <p:strVal val="hidden"/>
                                      </p:to>
                                    </p:set>
                                  </p:childTnLst>
                                </p:cTn>
                              </p:par>
                              <p:par>
                                <p:cTn id="28" presetID="53" presetClass="entr" presetSubtype="0"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p:val>
                                            <p:fltVal val="0"/>
                                          </p:val>
                                        </p:tav>
                                        <p:tav tm="100000">
                                          <p:val>
                                            <p:strVal val="#ppt_w"/>
                                          </p:val>
                                        </p:tav>
                                      </p:tavLst>
                                    </p:anim>
                                    <p:anim calcmode="lin" valueType="num">
                                      <p:cBhvr>
                                        <p:cTn id="31" dur="3000" fill="hold"/>
                                        <p:tgtEl>
                                          <p:spTgt spid="4"/>
                                        </p:tgtEl>
                                        <p:attrNameLst>
                                          <p:attrName>ppt_h</p:attrName>
                                        </p:attrNameLst>
                                      </p:cBhvr>
                                      <p:tavLst>
                                        <p:tav tm="0">
                                          <p:val>
                                            <p:fltVal val="0"/>
                                          </p:val>
                                        </p:tav>
                                        <p:tav tm="100000">
                                          <p:val>
                                            <p:strVal val="#ppt_h"/>
                                          </p:val>
                                        </p:tav>
                                      </p:tavLst>
                                    </p:anim>
                                    <p:animEffect transition="in" filter="fade">
                                      <p:cBhvr>
                                        <p:cTn id="32" dur="3000"/>
                                        <p:tgtEl>
                                          <p:spTgt spid="4"/>
                                        </p:tgtEl>
                                      </p:cBhvr>
                                    </p:animEffect>
                                  </p:childTnLst>
                                </p:cTn>
                              </p:par>
                            </p:childTnLst>
                          </p:cTn>
                        </p:par>
                        <p:par>
                          <p:cTn id="33" fill="hold">
                            <p:stCondLst>
                              <p:cond delay="15000"/>
                            </p:stCondLst>
                            <p:childTnLst>
                              <p:par>
                                <p:cTn id="34" presetID="6" presetClass="exit" presetSubtype="16" fill="hold" nodeType="afterEffect">
                                  <p:stCondLst>
                                    <p:cond delay="3000"/>
                                  </p:stCondLst>
                                  <p:childTnLst>
                                    <p:animEffect transition="out" filter="circle(in)">
                                      <p:cBhvr>
                                        <p:cTn id="35" dur="3000"/>
                                        <p:tgtEl>
                                          <p:spTgt spid="4"/>
                                        </p:tgtEl>
                                      </p:cBhvr>
                                    </p:animEffect>
                                    <p:set>
                                      <p:cBhvr>
                                        <p:cTn id="36" dur="1" fill="hold">
                                          <p:stCondLst>
                                            <p:cond delay="2999"/>
                                          </p:stCondLst>
                                        </p:cTn>
                                        <p:tgtEl>
                                          <p:spTgt spid="4"/>
                                        </p:tgtEl>
                                        <p:attrNameLst>
                                          <p:attrName>style.visibility</p:attrName>
                                        </p:attrNameLst>
                                      </p:cBhvr>
                                      <p:to>
                                        <p:strVal val="hidden"/>
                                      </p:to>
                                    </p:set>
                                  </p:childTnLst>
                                </p:cTn>
                              </p:par>
                              <p:par>
                                <p:cTn id="37" presetID="53" presetClass="exit" presetSubtype="0" fill="hold" nodeType="withEffect">
                                  <p:stCondLst>
                                    <p:cond delay="3000"/>
                                  </p:stCondLst>
                                  <p:childTnLst>
                                    <p:anim calcmode="lin" valueType="num">
                                      <p:cBhvr>
                                        <p:cTn id="38" dur="3000"/>
                                        <p:tgtEl>
                                          <p:spTgt spid="4"/>
                                        </p:tgtEl>
                                        <p:attrNameLst>
                                          <p:attrName>ppt_w</p:attrName>
                                        </p:attrNameLst>
                                      </p:cBhvr>
                                      <p:tavLst>
                                        <p:tav tm="0">
                                          <p:val>
                                            <p:strVal val="ppt_w"/>
                                          </p:val>
                                        </p:tav>
                                        <p:tav tm="100000">
                                          <p:val>
                                            <p:fltVal val="0"/>
                                          </p:val>
                                        </p:tav>
                                      </p:tavLst>
                                    </p:anim>
                                    <p:anim calcmode="lin" valueType="num">
                                      <p:cBhvr>
                                        <p:cTn id="39" dur="3000"/>
                                        <p:tgtEl>
                                          <p:spTgt spid="4"/>
                                        </p:tgtEl>
                                        <p:attrNameLst>
                                          <p:attrName>ppt_h</p:attrName>
                                        </p:attrNameLst>
                                      </p:cBhvr>
                                      <p:tavLst>
                                        <p:tav tm="0">
                                          <p:val>
                                            <p:strVal val="ppt_h"/>
                                          </p:val>
                                        </p:tav>
                                        <p:tav tm="100000">
                                          <p:val>
                                            <p:fltVal val="0"/>
                                          </p:val>
                                        </p:tav>
                                      </p:tavLst>
                                    </p:anim>
                                    <p:animEffect transition="out" filter="fade">
                                      <p:cBhvr>
                                        <p:cTn id="40" dur="3000"/>
                                        <p:tgtEl>
                                          <p:spTgt spid="4"/>
                                        </p:tgtEl>
                                      </p:cBhvr>
                                    </p:animEffect>
                                    <p:set>
                                      <p:cBhvr>
                                        <p:cTn id="41" dur="1" fill="hold">
                                          <p:stCondLst>
                                            <p:cond delay="2999"/>
                                          </p:stCondLst>
                                        </p:cTn>
                                        <p:tgtEl>
                                          <p:spTgt spid="4"/>
                                        </p:tgtEl>
                                        <p:attrNameLst>
                                          <p:attrName>style.visibility</p:attrName>
                                        </p:attrNameLst>
                                      </p:cBhvr>
                                      <p:to>
                                        <p:strVal val="hidden"/>
                                      </p:to>
                                    </p:set>
                                  </p:childTnLst>
                                </p:cTn>
                              </p:par>
                              <p:par>
                                <p:cTn id="42" presetID="16" presetClass="entr" presetSubtype="21" fill="hold" nodeType="withEffect">
                                  <p:stCondLst>
                                    <p:cond delay="3000"/>
                                  </p:stCondLst>
                                  <p:childTnLst>
                                    <p:set>
                                      <p:cBhvr>
                                        <p:cTn id="43" dur="1" fill="hold">
                                          <p:stCondLst>
                                            <p:cond delay="0"/>
                                          </p:stCondLst>
                                        </p:cTn>
                                        <p:tgtEl>
                                          <p:spTgt spid="5"/>
                                        </p:tgtEl>
                                        <p:attrNameLst>
                                          <p:attrName>style.visibility</p:attrName>
                                        </p:attrNameLst>
                                      </p:cBhvr>
                                      <p:to>
                                        <p:strVal val="visible"/>
                                      </p:to>
                                    </p:set>
                                    <p:animEffect transition="in" filter="barn(inVertical)">
                                      <p:cBhvr>
                                        <p:cTn id="4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chateau couleur.jpg"/>
          <p:cNvPicPr>
            <a:picLocks noChangeAspect="1"/>
          </p:cNvPicPr>
          <p:nvPr/>
        </p:nvPicPr>
        <p:blipFill>
          <a:blip r:embed="rId2"/>
          <a:stretch>
            <a:fillRect/>
          </a:stretch>
        </p:blipFill>
        <p:spPr>
          <a:xfrm>
            <a:off x="0" y="0"/>
            <a:ext cx="9144000" cy="6858000"/>
          </a:xfrm>
          <a:prstGeom prst="rect">
            <a:avLst/>
          </a:prstGeom>
        </p:spPr>
      </p:pic>
      <p:pic>
        <p:nvPicPr>
          <p:cNvPr id="3" name="Image 2" descr="chateau.jpg"/>
          <p:cNvPicPr>
            <a:picLocks noChangeAspect="1"/>
          </p:cNvPicPr>
          <p:nvPr/>
        </p:nvPicPr>
        <p:blipFill>
          <a:blip r:embed="rId3">
            <a:lum bright="10000"/>
          </a:blip>
          <a:stretch>
            <a:fillRect/>
          </a:stretch>
        </p:blipFill>
        <p:spPr>
          <a:xfrm>
            <a:off x="0" y="0"/>
            <a:ext cx="9144000" cy="6858000"/>
          </a:xfrm>
          <a:prstGeom prst="rect">
            <a:avLst/>
          </a:prstGeom>
        </p:spPr>
      </p:pic>
      <p:pic>
        <p:nvPicPr>
          <p:cNvPr id="4" name="Image 3" descr="chateau tour.jpg"/>
          <p:cNvPicPr>
            <a:picLocks noChangeAspect="1"/>
          </p:cNvPicPr>
          <p:nvPr/>
        </p:nvPicPr>
        <p:blipFill>
          <a:blip r:embed="rId4">
            <a:lum contrast="-10000"/>
          </a:blip>
          <a:stretch>
            <a:fillRect/>
          </a:stretch>
        </p:blipFill>
        <p:spPr>
          <a:xfrm>
            <a:off x="0" y="0"/>
            <a:ext cx="9144000" cy="6858000"/>
          </a:xfrm>
          <a:prstGeom prst="rect">
            <a:avLst/>
          </a:prstGeom>
        </p:spPr>
      </p:pic>
      <p:pic>
        <p:nvPicPr>
          <p:cNvPr id="5" name="Image 4" descr="chateau façade est.jpg"/>
          <p:cNvPicPr>
            <a:picLocks noChangeAspect="1"/>
          </p:cNvPicPr>
          <p:nvPr/>
        </p:nvPicPr>
        <p:blipFill>
          <a:blip r:embed="rId5">
            <a:lum bright="30000"/>
          </a:blip>
          <a:stretch>
            <a:fillRect/>
          </a:stretch>
        </p:blipFill>
        <p:spPr>
          <a:xfrm>
            <a:off x="0" y="0"/>
            <a:ext cx="9144000" cy="6858000"/>
          </a:xfrm>
          <a:prstGeom prst="rect">
            <a:avLst/>
          </a:prstGeom>
        </p:spPr>
      </p:pic>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afterEffect">
                                  <p:stCondLst>
                                    <p:cond delay="0"/>
                                  </p:stCondLst>
                                  <p:childTnLst>
                                    <p:animEffect transition="out" filter="blinds(vertical)">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3000"/>
                                        <p:tgtEl>
                                          <p:spTgt spid="3"/>
                                        </p:tgtEl>
                                      </p:cBhvr>
                                    </p:animEffect>
                                  </p:childTnLst>
                                </p:cTn>
                              </p:par>
                              <p:par>
                                <p:cTn id="11" presetID="47"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anim calcmode="lin" valueType="num">
                                      <p:cBhvr>
                                        <p:cTn id="14" dur="3000" fill="hold"/>
                                        <p:tgtEl>
                                          <p:spTgt spid="3"/>
                                        </p:tgtEl>
                                        <p:attrNameLst>
                                          <p:attrName>ppt_x</p:attrName>
                                        </p:attrNameLst>
                                      </p:cBhvr>
                                      <p:tavLst>
                                        <p:tav tm="0">
                                          <p:val>
                                            <p:strVal val="#ppt_x"/>
                                          </p:val>
                                        </p:tav>
                                        <p:tav tm="100000">
                                          <p:val>
                                            <p:strVal val="#ppt_x"/>
                                          </p:val>
                                        </p:tav>
                                      </p:tavLst>
                                    </p:anim>
                                    <p:anim calcmode="lin" valueType="num">
                                      <p:cBhvr>
                                        <p:cTn id="15" dur="3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10" presetClass="exit" presetSubtype="0" fill="hold" nodeType="afterEffect">
                                  <p:stCondLst>
                                    <p:cond delay="3000"/>
                                  </p:stCondLst>
                                  <p:childTnLst>
                                    <p:animEffect transition="out" filter="fade">
                                      <p:cBhvr>
                                        <p:cTn id="18" dur="3000"/>
                                        <p:tgtEl>
                                          <p:spTgt spid="3"/>
                                        </p:tgtEl>
                                      </p:cBhvr>
                                    </p:animEffect>
                                    <p:set>
                                      <p:cBhvr>
                                        <p:cTn id="19" dur="1" fill="hold">
                                          <p:stCondLst>
                                            <p:cond delay="2999"/>
                                          </p:stCondLst>
                                        </p:cTn>
                                        <p:tgtEl>
                                          <p:spTgt spid="3"/>
                                        </p:tgtEl>
                                        <p:attrNameLst>
                                          <p:attrName>style.visibility</p:attrName>
                                        </p:attrNameLst>
                                      </p:cBhvr>
                                      <p:to>
                                        <p:strVal val="hidden"/>
                                      </p:to>
                                    </p:set>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par>
                                <p:cTn id="23" presetID="17" presetClass="entr" presetSubtype="10" fill="hold" nodeType="withEffect">
                                  <p:stCondLst>
                                    <p:cond delay="30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4" presetClass="entr" presetSubtype="32" fill="hold" nodeType="withEffect">
                                  <p:stCondLst>
                                    <p:cond delay="300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par>
                                <p:cTn id="30" presetID="4" presetClass="entr" presetSubtype="32" fill="hold" nodeType="withEffect">
                                  <p:stCondLst>
                                    <p:cond delay="3000"/>
                                  </p:stCondLst>
                                  <p:childTnLst>
                                    <p:set>
                                      <p:cBhvr>
                                        <p:cTn id="31" dur="1" fill="hold">
                                          <p:stCondLst>
                                            <p:cond delay="0"/>
                                          </p:stCondLst>
                                        </p:cTn>
                                        <p:tgtEl>
                                          <p:spTgt spid="4"/>
                                        </p:tgtEl>
                                        <p:attrNameLst>
                                          <p:attrName>style.visibility</p:attrName>
                                        </p:attrNameLst>
                                      </p:cBhvr>
                                      <p:to>
                                        <p:strVal val="visible"/>
                                      </p:to>
                                    </p:set>
                                    <p:animEffect transition="in" filter="box(out)">
                                      <p:cBhvr>
                                        <p:cTn id="32" dur="3000"/>
                                        <p:tgtEl>
                                          <p:spTgt spid="4"/>
                                        </p:tgtEl>
                                      </p:cBhvr>
                                    </p:animEffect>
                                  </p:childTnLst>
                                </p:cTn>
                              </p:par>
                            </p:childTnLst>
                          </p:cTn>
                        </p:par>
                        <p:par>
                          <p:cTn id="33" fill="hold">
                            <p:stCondLst>
                              <p:cond delay="9000"/>
                            </p:stCondLst>
                            <p:childTnLst>
                              <p:par>
                                <p:cTn id="34" presetID="7" presetClass="exit" presetSubtype="4" fill="hold" nodeType="afterEffect">
                                  <p:stCondLst>
                                    <p:cond delay="3000"/>
                                  </p:stCondLst>
                                  <p:childTnLst>
                                    <p:anim calcmode="lin" valueType="num">
                                      <p:cBhvr additive="base">
                                        <p:cTn id="35" dur="3000"/>
                                        <p:tgtEl>
                                          <p:spTgt spid="4"/>
                                        </p:tgtEl>
                                        <p:attrNameLst>
                                          <p:attrName>ppt_x</p:attrName>
                                        </p:attrNameLst>
                                      </p:cBhvr>
                                      <p:tavLst>
                                        <p:tav tm="0">
                                          <p:val>
                                            <p:strVal val="ppt_x"/>
                                          </p:val>
                                        </p:tav>
                                        <p:tav tm="100000">
                                          <p:val>
                                            <p:strVal val="ppt_x"/>
                                          </p:val>
                                        </p:tav>
                                      </p:tavLst>
                                    </p:anim>
                                    <p:anim calcmode="lin" valueType="num">
                                      <p:cBhvr additive="base">
                                        <p:cTn id="36" dur="3000"/>
                                        <p:tgtEl>
                                          <p:spTgt spid="4"/>
                                        </p:tgtEl>
                                        <p:attrNameLst>
                                          <p:attrName>ppt_y</p:attrName>
                                        </p:attrNameLst>
                                      </p:cBhvr>
                                      <p:tavLst>
                                        <p:tav tm="0">
                                          <p:val>
                                            <p:strVal val="ppt_y"/>
                                          </p:val>
                                        </p:tav>
                                        <p:tav tm="100000">
                                          <p:val>
                                            <p:strVal val="1+ppt_h/2"/>
                                          </p:val>
                                        </p:tav>
                                      </p:tavLst>
                                    </p:anim>
                                    <p:set>
                                      <p:cBhvr>
                                        <p:cTn id="37" dur="1" fill="hold">
                                          <p:stCondLst>
                                            <p:cond delay="2999"/>
                                          </p:stCondLst>
                                        </p:cTn>
                                        <p:tgtEl>
                                          <p:spTgt spid="4"/>
                                        </p:tgtEl>
                                        <p:attrNameLst>
                                          <p:attrName>style.visibility</p:attrName>
                                        </p:attrNameLst>
                                      </p:cBhvr>
                                      <p:to>
                                        <p:strVal val="hidden"/>
                                      </p:to>
                                    </p:set>
                                  </p:childTnLst>
                                </p:cTn>
                              </p:par>
                              <p:par>
                                <p:cTn id="38" presetID="7" presetClass="exit" presetSubtype="1" fill="hold" nodeType="withEffect">
                                  <p:stCondLst>
                                    <p:cond delay="3000"/>
                                  </p:stCondLst>
                                  <p:childTnLst>
                                    <p:anim calcmode="lin" valueType="num">
                                      <p:cBhvr additive="base">
                                        <p:cTn id="39" dur="3000"/>
                                        <p:tgtEl>
                                          <p:spTgt spid="4"/>
                                        </p:tgtEl>
                                        <p:attrNameLst>
                                          <p:attrName>ppt_x</p:attrName>
                                        </p:attrNameLst>
                                      </p:cBhvr>
                                      <p:tavLst>
                                        <p:tav tm="0">
                                          <p:val>
                                            <p:strVal val="ppt_x"/>
                                          </p:val>
                                        </p:tav>
                                        <p:tav tm="100000">
                                          <p:val>
                                            <p:strVal val="ppt_x"/>
                                          </p:val>
                                        </p:tav>
                                      </p:tavLst>
                                    </p:anim>
                                    <p:anim calcmode="lin" valueType="num">
                                      <p:cBhvr additive="base">
                                        <p:cTn id="40" dur="3000"/>
                                        <p:tgtEl>
                                          <p:spTgt spid="4"/>
                                        </p:tgtEl>
                                        <p:attrNameLst>
                                          <p:attrName>ppt_y</p:attrName>
                                        </p:attrNameLst>
                                      </p:cBhvr>
                                      <p:tavLst>
                                        <p:tav tm="0">
                                          <p:val>
                                            <p:strVal val="ppt_y"/>
                                          </p:val>
                                        </p:tav>
                                        <p:tav tm="100000">
                                          <p:val>
                                            <p:strVal val="0-ppt_h/2"/>
                                          </p:val>
                                        </p:tav>
                                      </p:tavLst>
                                    </p:anim>
                                    <p:set>
                                      <p:cBhvr>
                                        <p:cTn id="41" dur="1" fill="hold">
                                          <p:stCondLst>
                                            <p:cond delay="2999"/>
                                          </p:stCondLst>
                                        </p:cTn>
                                        <p:tgtEl>
                                          <p:spTgt spid="4"/>
                                        </p:tgtEl>
                                        <p:attrNameLst>
                                          <p:attrName>style.visibility</p:attrName>
                                        </p:attrNameLst>
                                      </p:cBhvr>
                                      <p:to>
                                        <p:strVal val="hidden"/>
                                      </p:to>
                                    </p:set>
                                  </p:childTnLst>
                                </p:cTn>
                              </p:par>
                              <p:par>
                                <p:cTn id="42" presetID="4" presetClass="entr" presetSubtype="32" fill="hold" nodeType="withEffect">
                                  <p:stCondLst>
                                    <p:cond delay="3000"/>
                                  </p:stCondLst>
                                  <p:childTnLst>
                                    <p:set>
                                      <p:cBhvr>
                                        <p:cTn id="43" dur="1" fill="hold">
                                          <p:stCondLst>
                                            <p:cond delay="0"/>
                                          </p:stCondLst>
                                        </p:cTn>
                                        <p:tgtEl>
                                          <p:spTgt spid="5"/>
                                        </p:tgtEl>
                                        <p:attrNameLst>
                                          <p:attrName>style.visibility</p:attrName>
                                        </p:attrNameLst>
                                      </p:cBhvr>
                                      <p:to>
                                        <p:strVal val="visible"/>
                                      </p:to>
                                    </p:set>
                                    <p:animEffect transition="in" filter="box(out)">
                                      <p:cBhvr>
                                        <p:cTn id="44" dur="3000"/>
                                        <p:tgtEl>
                                          <p:spTgt spid="5"/>
                                        </p:tgtEl>
                                      </p:cBhvr>
                                    </p:animEffect>
                                  </p:childTnLst>
                                </p:cTn>
                              </p:par>
                              <p:par>
                                <p:cTn id="45" presetID="16" presetClass="entr" presetSubtype="42" fill="hold" nodeType="withEffect">
                                  <p:stCondLst>
                                    <p:cond delay="3000"/>
                                  </p:stCondLst>
                                  <p:childTnLst>
                                    <p:set>
                                      <p:cBhvr>
                                        <p:cTn id="46" dur="1" fill="hold">
                                          <p:stCondLst>
                                            <p:cond delay="0"/>
                                          </p:stCondLst>
                                        </p:cTn>
                                        <p:tgtEl>
                                          <p:spTgt spid="5"/>
                                        </p:tgtEl>
                                        <p:attrNameLst>
                                          <p:attrName>style.visibility</p:attrName>
                                        </p:attrNameLst>
                                      </p:cBhvr>
                                      <p:to>
                                        <p:strVal val="visible"/>
                                      </p:to>
                                    </p:set>
                                    <p:animEffect transition="in" filter="barn(outHorizontal)">
                                      <p:cBhvr>
                                        <p:cTn id="47" dur="3000"/>
                                        <p:tgtEl>
                                          <p:spTgt spid="5"/>
                                        </p:tgtEl>
                                      </p:cBhvr>
                                    </p:animEffect>
                                  </p:childTnLst>
                                </p:cTn>
                              </p:par>
                              <p:par>
                                <p:cTn id="48" presetID="22" presetClass="entr" presetSubtype="2" fill="hold" nodeType="withEffect">
                                  <p:stCondLst>
                                    <p:cond delay="3000"/>
                                  </p:stCondLst>
                                  <p:childTnLst>
                                    <p:set>
                                      <p:cBhvr>
                                        <p:cTn id="49" dur="1" fill="hold">
                                          <p:stCondLst>
                                            <p:cond delay="0"/>
                                          </p:stCondLst>
                                        </p:cTn>
                                        <p:tgtEl>
                                          <p:spTgt spid="5"/>
                                        </p:tgtEl>
                                        <p:attrNameLst>
                                          <p:attrName>style.visibility</p:attrName>
                                        </p:attrNameLst>
                                      </p:cBhvr>
                                      <p:to>
                                        <p:strVal val="visible"/>
                                      </p:to>
                                    </p:set>
                                    <p:animEffect transition="in" filter="wipe(right)">
                                      <p:cBhvr>
                                        <p:cTn id="5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chateau façade est.jpg"/>
          <p:cNvPicPr>
            <a:picLocks noChangeAspect="1"/>
          </p:cNvPicPr>
          <p:nvPr/>
        </p:nvPicPr>
        <p:blipFill>
          <a:blip r:embed="rId3">
            <a:lum bright="30000"/>
          </a:blip>
          <a:stretch>
            <a:fillRect/>
          </a:stretch>
        </p:blipFill>
        <p:spPr>
          <a:xfrm>
            <a:off x="0" y="0"/>
            <a:ext cx="9144000" cy="6858000"/>
          </a:xfrm>
          <a:prstGeom prst="rect">
            <a:avLst/>
          </a:prstGeom>
        </p:spPr>
      </p:pic>
      <p:pic>
        <p:nvPicPr>
          <p:cNvPr id="4" name="Image 3" descr="chateau10.jpg"/>
          <p:cNvPicPr>
            <a:picLocks noChangeAspect="1"/>
          </p:cNvPicPr>
          <p:nvPr/>
        </p:nvPicPr>
        <p:blipFill>
          <a:blip r:embed="rId4">
            <a:lum bright="10000"/>
          </a:blip>
          <a:stretch>
            <a:fillRect/>
          </a:stretch>
        </p:blipFill>
        <p:spPr>
          <a:xfrm>
            <a:off x="0" y="0"/>
            <a:ext cx="9144000" cy="6858000"/>
          </a:xfrm>
          <a:prstGeom prst="rect">
            <a:avLst/>
          </a:prstGeom>
        </p:spPr>
      </p:pic>
      <p:pic>
        <p:nvPicPr>
          <p:cNvPr id="5" name="Image 4" descr="chateau eau.jpg"/>
          <p:cNvPicPr>
            <a:picLocks noChangeAspect="1"/>
          </p:cNvPicPr>
          <p:nvPr/>
        </p:nvPicPr>
        <p:blipFill>
          <a:blip r:embed="rId5">
            <a:lum bright="10000" contrast="10000"/>
          </a:blip>
          <a:stretch>
            <a:fillRect/>
          </a:stretch>
        </p:blipFill>
        <p:spPr>
          <a:xfrm>
            <a:off x="0" y="0"/>
            <a:ext cx="9144000" cy="6858000"/>
          </a:xfrm>
          <a:prstGeom prst="rect">
            <a:avLst/>
          </a:prstGeom>
        </p:spPr>
      </p:pic>
      <p:pic>
        <p:nvPicPr>
          <p:cNvPr id="6" name="Image 5" descr="cave cooperative.jpg"/>
          <p:cNvPicPr>
            <a:picLocks noChangeAspect="1"/>
          </p:cNvPicPr>
          <p:nvPr/>
        </p:nvPicPr>
        <p:blipFill>
          <a:blip r:embed="rId6">
            <a:lum bright="10000"/>
          </a:blip>
          <a:stretch>
            <a:fillRect/>
          </a:stretch>
        </p:blipFill>
        <p:spPr>
          <a:xfrm>
            <a:off x="0" y="0"/>
            <a:ext cx="9144000" cy="6858000"/>
          </a:xfrm>
          <a:prstGeom prst="rect">
            <a:avLst/>
          </a:prstGeom>
        </p:spPr>
      </p:pic>
    </p:spTree>
  </p:cSld>
  <p:clrMapOvr>
    <a:masterClrMapping/>
  </p:clrMapOvr>
  <p:transition spd="slow"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3000"/>
                                        <p:tgtEl>
                                          <p:spTgt spid="4"/>
                                        </p:tgtEl>
                                      </p:cBhvr>
                                    </p:animEffect>
                                  </p:childTnLst>
                                </p:cTn>
                              </p:par>
                            </p:childTnLst>
                          </p:cTn>
                        </p:par>
                        <p:par>
                          <p:cTn id="21" fill="hold">
                            <p:stCondLst>
                              <p:cond delay="3000"/>
                            </p:stCondLst>
                            <p:childTnLst>
                              <p:par>
                                <p:cTn id="22" presetID="7" presetClass="exit" presetSubtype="4" fill="hold" nodeType="afterEffect">
                                  <p:stCondLst>
                                    <p:cond delay="3000"/>
                                  </p:stCondLst>
                                  <p:childTnLst>
                                    <p:anim calcmode="lin" valueType="num">
                                      <p:cBhvr additive="base">
                                        <p:cTn id="23" dur="3000"/>
                                        <p:tgtEl>
                                          <p:spTgt spid="4"/>
                                        </p:tgtEl>
                                        <p:attrNameLst>
                                          <p:attrName>ppt_x</p:attrName>
                                        </p:attrNameLst>
                                      </p:cBhvr>
                                      <p:tavLst>
                                        <p:tav tm="0">
                                          <p:val>
                                            <p:strVal val="ppt_x"/>
                                          </p:val>
                                        </p:tav>
                                        <p:tav tm="100000">
                                          <p:val>
                                            <p:strVal val="ppt_x"/>
                                          </p:val>
                                        </p:tav>
                                      </p:tavLst>
                                    </p:anim>
                                    <p:anim calcmode="lin" valueType="num">
                                      <p:cBhvr additive="base">
                                        <p:cTn id="24" dur="3000"/>
                                        <p:tgtEl>
                                          <p:spTgt spid="4"/>
                                        </p:tgtEl>
                                        <p:attrNameLst>
                                          <p:attrName>ppt_y</p:attrName>
                                        </p:attrNameLst>
                                      </p:cBhvr>
                                      <p:tavLst>
                                        <p:tav tm="0">
                                          <p:val>
                                            <p:strVal val="ppt_y"/>
                                          </p:val>
                                        </p:tav>
                                        <p:tav tm="100000">
                                          <p:val>
                                            <p:strVal val="1+ppt_h/2"/>
                                          </p:val>
                                        </p:tav>
                                      </p:tavLst>
                                    </p:anim>
                                    <p:set>
                                      <p:cBhvr>
                                        <p:cTn id="25" dur="1" fill="hold">
                                          <p:stCondLst>
                                            <p:cond delay="2999"/>
                                          </p:stCondLst>
                                        </p:cTn>
                                        <p:tgtEl>
                                          <p:spTgt spid="4"/>
                                        </p:tgtEl>
                                        <p:attrNameLst>
                                          <p:attrName>style.visibility</p:attrName>
                                        </p:attrNameLst>
                                      </p:cBhvr>
                                      <p:to>
                                        <p:strVal val="hidden"/>
                                      </p:to>
                                    </p:set>
                                  </p:childTnLst>
                                </p:cTn>
                              </p:par>
                              <p:par>
                                <p:cTn id="26" presetID="7" presetClass="exit" presetSubtype="1" fill="hold" nodeType="withEffect">
                                  <p:stCondLst>
                                    <p:cond delay="3000"/>
                                  </p:stCondLst>
                                  <p:childTnLst>
                                    <p:anim calcmode="lin" valueType="num">
                                      <p:cBhvr additive="base">
                                        <p:cTn id="27" dur="3000"/>
                                        <p:tgtEl>
                                          <p:spTgt spid="4"/>
                                        </p:tgtEl>
                                        <p:attrNameLst>
                                          <p:attrName>ppt_x</p:attrName>
                                        </p:attrNameLst>
                                      </p:cBhvr>
                                      <p:tavLst>
                                        <p:tav tm="0">
                                          <p:val>
                                            <p:strVal val="ppt_x"/>
                                          </p:val>
                                        </p:tav>
                                        <p:tav tm="100000">
                                          <p:val>
                                            <p:strVal val="ppt_x"/>
                                          </p:val>
                                        </p:tav>
                                      </p:tavLst>
                                    </p:anim>
                                    <p:anim calcmode="lin" valueType="num">
                                      <p:cBhvr additive="base">
                                        <p:cTn id="28" dur="3000"/>
                                        <p:tgtEl>
                                          <p:spTgt spid="4"/>
                                        </p:tgtEl>
                                        <p:attrNameLst>
                                          <p:attrName>ppt_y</p:attrName>
                                        </p:attrNameLst>
                                      </p:cBhvr>
                                      <p:tavLst>
                                        <p:tav tm="0">
                                          <p:val>
                                            <p:strVal val="ppt_y"/>
                                          </p:val>
                                        </p:tav>
                                        <p:tav tm="100000">
                                          <p:val>
                                            <p:strVal val="0-ppt_h/2"/>
                                          </p:val>
                                        </p:tav>
                                      </p:tavLst>
                                    </p:anim>
                                    <p:set>
                                      <p:cBhvr>
                                        <p:cTn id="29" dur="1" fill="hold">
                                          <p:stCondLst>
                                            <p:cond delay="2999"/>
                                          </p:stCondLst>
                                        </p:cTn>
                                        <p:tgtEl>
                                          <p:spTgt spid="4"/>
                                        </p:tgtEl>
                                        <p:attrNameLst>
                                          <p:attrName>style.visibility</p:attrName>
                                        </p:attrNameLst>
                                      </p:cBhvr>
                                      <p:to>
                                        <p:strVal val="hidden"/>
                                      </p:to>
                                    </p:set>
                                  </p:childTnLst>
                                </p:cTn>
                              </p:par>
                              <p:par>
                                <p:cTn id="30" presetID="4" presetClass="entr" presetSubtype="32" fill="hold" nodeType="withEffect">
                                  <p:stCondLst>
                                    <p:cond delay="3000"/>
                                  </p:stCondLst>
                                  <p:childTnLst>
                                    <p:set>
                                      <p:cBhvr>
                                        <p:cTn id="31" dur="1" fill="hold">
                                          <p:stCondLst>
                                            <p:cond delay="0"/>
                                          </p:stCondLst>
                                        </p:cTn>
                                        <p:tgtEl>
                                          <p:spTgt spid="5"/>
                                        </p:tgtEl>
                                        <p:attrNameLst>
                                          <p:attrName>style.visibility</p:attrName>
                                        </p:attrNameLst>
                                      </p:cBhvr>
                                      <p:to>
                                        <p:strVal val="visible"/>
                                      </p:to>
                                    </p:set>
                                    <p:animEffect transition="in" filter="box(out)">
                                      <p:cBhvr>
                                        <p:cTn id="32" dur="3000"/>
                                        <p:tgtEl>
                                          <p:spTgt spid="5"/>
                                        </p:tgtEl>
                                      </p:cBhvr>
                                    </p:animEffect>
                                  </p:childTnLst>
                                </p:cTn>
                              </p:par>
                              <p:par>
                                <p:cTn id="33" presetID="16" presetClass="entr" presetSubtype="42" fill="hold" nodeType="withEffect">
                                  <p:stCondLst>
                                    <p:cond delay="3000"/>
                                  </p:stCondLst>
                                  <p:childTnLst>
                                    <p:set>
                                      <p:cBhvr>
                                        <p:cTn id="34" dur="1" fill="hold">
                                          <p:stCondLst>
                                            <p:cond delay="0"/>
                                          </p:stCondLst>
                                        </p:cTn>
                                        <p:tgtEl>
                                          <p:spTgt spid="5"/>
                                        </p:tgtEl>
                                        <p:attrNameLst>
                                          <p:attrName>style.visibility</p:attrName>
                                        </p:attrNameLst>
                                      </p:cBhvr>
                                      <p:to>
                                        <p:strVal val="visible"/>
                                      </p:to>
                                    </p:set>
                                    <p:animEffect transition="in" filter="barn(outHorizontal)">
                                      <p:cBhvr>
                                        <p:cTn id="35" dur="3000"/>
                                        <p:tgtEl>
                                          <p:spTgt spid="5"/>
                                        </p:tgtEl>
                                      </p:cBhvr>
                                    </p:animEffect>
                                  </p:childTnLst>
                                </p:cTn>
                              </p:par>
                              <p:par>
                                <p:cTn id="36" presetID="22" presetClass="entr" presetSubtype="2" fill="hold" nodeType="withEffect">
                                  <p:stCondLst>
                                    <p:cond delay="3000"/>
                                  </p:stCondLst>
                                  <p:childTnLst>
                                    <p:set>
                                      <p:cBhvr>
                                        <p:cTn id="37" dur="1" fill="hold">
                                          <p:stCondLst>
                                            <p:cond delay="0"/>
                                          </p:stCondLst>
                                        </p:cTn>
                                        <p:tgtEl>
                                          <p:spTgt spid="5"/>
                                        </p:tgtEl>
                                        <p:attrNameLst>
                                          <p:attrName>style.visibility</p:attrName>
                                        </p:attrNameLst>
                                      </p:cBhvr>
                                      <p:to>
                                        <p:strVal val="visible"/>
                                      </p:to>
                                    </p:set>
                                    <p:animEffect transition="in" filter="wipe(right)">
                                      <p:cBhvr>
                                        <p:cTn id="38" dur="3000"/>
                                        <p:tgtEl>
                                          <p:spTgt spid="5"/>
                                        </p:tgtEl>
                                      </p:cBhvr>
                                    </p:animEffect>
                                  </p:childTnLst>
                                </p:cTn>
                              </p:par>
                            </p:childTnLst>
                          </p:cTn>
                        </p:par>
                        <p:par>
                          <p:cTn id="39" fill="hold">
                            <p:stCondLst>
                              <p:cond delay="9000"/>
                            </p:stCondLst>
                            <p:childTnLst>
                              <p:par>
                                <p:cTn id="40" presetID="6" presetClass="exit" presetSubtype="16" fill="hold" nodeType="afterEffect">
                                  <p:stCondLst>
                                    <p:cond delay="3000"/>
                                  </p:stCondLst>
                                  <p:childTnLst>
                                    <p:animEffect transition="out" filter="circle(in)">
                                      <p:cBhvr>
                                        <p:cTn id="41" dur="5000"/>
                                        <p:tgtEl>
                                          <p:spTgt spid="5"/>
                                        </p:tgtEl>
                                      </p:cBhvr>
                                    </p:animEffect>
                                    <p:set>
                                      <p:cBhvr>
                                        <p:cTn id="42" dur="1" fill="hold">
                                          <p:stCondLst>
                                            <p:cond delay="4999"/>
                                          </p:stCondLst>
                                        </p:cTn>
                                        <p:tgtEl>
                                          <p:spTgt spid="5"/>
                                        </p:tgtEl>
                                        <p:attrNameLst>
                                          <p:attrName>style.visibility</p:attrName>
                                        </p:attrNameLst>
                                      </p:cBhvr>
                                      <p:to>
                                        <p:strVal val="hidden"/>
                                      </p:to>
                                    </p:set>
                                  </p:childTnLst>
                                </p:cTn>
                              </p:par>
                              <p:par>
                                <p:cTn id="43" presetID="30" presetClass="exit" presetSubtype="0" fill="hold" nodeType="withEffect">
                                  <p:stCondLst>
                                    <p:cond delay="3000"/>
                                  </p:stCondLst>
                                  <p:childTnLst>
                                    <p:animEffect transition="out" filter="fade">
                                      <p:cBhvr>
                                        <p:cTn id="44" dur="4000" accel="100000">
                                          <p:stCondLst>
                                            <p:cond delay="1000"/>
                                          </p:stCondLst>
                                        </p:cTn>
                                        <p:tgtEl>
                                          <p:spTgt spid="5"/>
                                        </p:tgtEl>
                                      </p:cBhvr>
                                    </p:animEffect>
                                    <p:anim calcmode="lin" valueType="num">
                                      <p:cBhvr>
                                        <p:cTn id="45" dur="4000" accel="100000">
                                          <p:stCondLst>
                                            <p:cond delay="1000"/>
                                          </p:stCondLst>
                                        </p:cTn>
                                        <p:tgtEl>
                                          <p:spTgt spid="5"/>
                                        </p:tgtEl>
                                        <p:attrNameLst>
                                          <p:attrName>style.rotation</p:attrName>
                                        </p:attrNameLst>
                                      </p:cBhvr>
                                      <p:tavLst>
                                        <p:tav tm="0">
                                          <p:val>
                                            <p:fltVal val="0"/>
                                          </p:val>
                                        </p:tav>
                                        <p:tav tm="100000">
                                          <p:val>
                                            <p:fltVal val="-90"/>
                                          </p:val>
                                        </p:tav>
                                      </p:tavLst>
                                    </p:anim>
                                    <p:anim calcmode="lin" valueType="num">
                                      <p:cBhvr>
                                        <p:cTn id="46" dur="1000" decel="100000"/>
                                        <p:tgtEl>
                                          <p:spTgt spid="5"/>
                                        </p:tgtEl>
                                        <p:attrNameLst>
                                          <p:attrName>ppt_x</p:attrName>
                                        </p:attrNameLst>
                                      </p:cBhvr>
                                      <p:tavLst>
                                        <p:tav tm="0">
                                          <p:val>
                                            <p:strVal val="ppt_x"/>
                                          </p:val>
                                        </p:tav>
                                        <p:tav tm="100000">
                                          <p:val>
                                            <p:strVal val="ppt_x-0.05"/>
                                          </p:val>
                                        </p:tav>
                                      </p:tavLst>
                                    </p:anim>
                                    <p:anim calcmode="lin" valueType="num">
                                      <p:cBhvr>
                                        <p:cTn id="47" dur="1000" decel="100000"/>
                                        <p:tgtEl>
                                          <p:spTgt spid="5"/>
                                        </p:tgtEl>
                                        <p:attrNameLst>
                                          <p:attrName>ppt_y</p:attrName>
                                        </p:attrNameLst>
                                      </p:cBhvr>
                                      <p:tavLst>
                                        <p:tav tm="0">
                                          <p:val>
                                            <p:strVal val="ppt_y"/>
                                          </p:val>
                                        </p:tav>
                                        <p:tav tm="100000">
                                          <p:val>
                                            <p:strVal val="ppt_y+0.1"/>
                                          </p:val>
                                        </p:tav>
                                      </p:tavLst>
                                    </p:anim>
                                    <p:anim calcmode="lin" valueType="num">
                                      <p:cBhvr>
                                        <p:cTn id="48" dur="4000" accel="100000">
                                          <p:stCondLst>
                                            <p:cond delay="1000"/>
                                          </p:stCondLst>
                                        </p:cTn>
                                        <p:tgtEl>
                                          <p:spTgt spid="5"/>
                                        </p:tgtEl>
                                        <p:attrNameLst>
                                          <p:attrName>ppt_x</p:attrName>
                                        </p:attrNameLst>
                                      </p:cBhvr>
                                      <p:tavLst>
                                        <p:tav tm="0">
                                          <p:val>
                                            <p:strVal val="ppt_x"/>
                                          </p:val>
                                        </p:tav>
                                        <p:tav tm="100000">
                                          <p:val>
                                            <p:strVal val="ppt_x+0.4+0.05"/>
                                          </p:val>
                                        </p:tav>
                                      </p:tavLst>
                                    </p:anim>
                                    <p:anim calcmode="lin" valueType="num">
                                      <p:cBhvr>
                                        <p:cTn id="49" dur="4000" accel="100000">
                                          <p:stCondLst>
                                            <p:cond delay="1000"/>
                                          </p:stCondLst>
                                        </p:cTn>
                                        <p:tgtEl>
                                          <p:spTgt spid="5"/>
                                        </p:tgtEl>
                                        <p:attrNameLst>
                                          <p:attrName>ppt_y</p:attrName>
                                        </p:attrNameLst>
                                      </p:cBhvr>
                                      <p:tavLst>
                                        <p:tav tm="0">
                                          <p:val>
                                            <p:strVal val="ppt_y"/>
                                          </p:val>
                                        </p:tav>
                                        <p:tav tm="100000">
                                          <p:val>
                                            <p:strVal val="ppt_y-0.4-0.1"/>
                                          </p:val>
                                        </p:tav>
                                      </p:tavLst>
                                    </p:anim>
                                    <p:set>
                                      <p:cBhvr>
                                        <p:cTn id="50" dur="1" fill="hold">
                                          <p:stCondLst>
                                            <p:cond delay="4999"/>
                                          </p:stCondLst>
                                        </p:cTn>
                                        <p:tgtEl>
                                          <p:spTgt spid="5"/>
                                        </p:tgtEl>
                                        <p:attrNameLst>
                                          <p:attrName>style.visibility</p:attrName>
                                        </p:attrNameLst>
                                      </p:cBhvr>
                                      <p:to>
                                        <p:strVal val="hidden"/>
                                      </p:to>
                                    </p:set>
                                  </p:childTnLst>
                                </p:cTn>
                              </p:par>
                              <p:par>
                                <p:cTn id="51" presetID="10" presetClass="entr" presetSubtype="0" fill="hold" nodeType="withEffect">
                                  <p:stCondLst>
                                    <p:cond delay="300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ve cooperative.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ecole ancienne.jpg"/>
          <p:cNvPicPr>
            <a:picLocks noChangeAspect="1"/>
          </p:cNvPicPr>
          <p:nvPr/>
        </p:nvPicPr>
        <p:blipFill>
          <a:blip r:embed="rId3">
            <a:lum bright="10000"/>
          </a:blip>
          <a:stretch>
            <a:fillRect/>
          </a:stretch>
        </p:blipFill>
        <p:spPr>
          <a:xfrm>
            <a:off x="0" y="0"/>
            <a:ext cx="9144000" cy="6858000"/>
          </a:xfrm>
          <a:prstGeom prst="rect">
            <a:avLst/>
          </a:prstGeom>
        </p:spPr>
      </p:pic>
      <p:pic>
        <p:nvPicPr>
          <p:cNvPr id="4" name="Image 3" descr="ecole.jpg"/>
          <p:cNvPicPr>
            <a:picLocks noChangeAspect="1"/>
          </p:cNvPicPr>
          <p:nvPr/>
        </p:nvPicPr>
        <p:blipFill>
          <a:blip r:embed="rId4">
            <a:lum contrast="10000"/>
          </a:blip>
          <a:stretch>
            <a:fillRect/>
          </a:stretch>
        </p:blipFill>
        <p:spPr>
          <a:xfrm>
            <a:off x="0" y="0"/>
            <a:ext cx="9144000" cy="6858000"/>
          </a:xfrm>
          <a:prstGeom prst="rect">
            <a:avLst/>
          </a:prstGeom>
        </p:spPr>
      </p:pic>
      <p:pic>
        <p:nvPicPr>
          <p:cNvPr id="5" name="Image 4" descr="hotel de ville.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1" fill="hold" nodeType="afterEffect">
                                  <p:stCondLst>
                                    <p:cond delay="0"/>
                                  </p:stCondLst>
                                  <p:childTnLst>
                                    <p:animEffect transition="out" filter="wipe(up)">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3000"/>
                                        <p:tgtEl>
                                          <p:spTgt spid="3"/>
                                        </p:tgtEl>
                                      </p:cBhvr>
                                    </p:animEffect>
                                  </p:childTnLst>
                                </p:cTn>
                              </p:par>
                            </p:childTnLst>
                          </p:cTn>
                        </p:par>
                        <p:par>
                          <p:cTn id="11" fill="hold">
                            <p:stCondLst>
                              <p:cond delay="3000"/>
                            </p:stCondLst>
                            <p:childTnLst>
                              <p:par>
                                <p:cTn id="12" presetID="5" presetClass="exit" presetSubtype="10" fill="hold" nodeType="afterEffect">
                                  <p:stCondLst>
                                    <p:cond delay="3000"/>
                                  </p:stCondLst>
                                  <p:childTnLst>
                                    <p:animEffect transition="out" filter="checkerboard(across)">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5" presetClass="entr" presetSubtype="5"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checkerboard(down)">
                                      <p:cBhvr>
                                        <p:cTn id="17" dur="3000"/>
                                        <p:tgtEl>
                                          <p:spTgt spid="4"/>
                                        </p:tgtEl>
                                      </p:cBhvr>
                                    </p:animEffect>
                                  </p:childTnLst>
                                </p:cTn>
                              </p:par>
                              <p:par>
                                <p:cTn id="18" presetID="17" presetClass="entr" presetSubtype="10"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9000"/>
                            </p:stCondLst>
                            <p:childTnLst>
                              <p:par>
                                <p:cTn id="23" presetID="8" presetClass="exit" presetSubtype="16" fill="hold" nodeType="afterEffect">
                                  <p:stCondLst>
                                    <p:cond delay="3000"/>
                                  </p:stCondLst>
                                  <p:childTnLst>
                                    <p:animEffect transition="out" filter="diamond(in)">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17" presetClass="exit" presetSubtype="10" fill="hold" nodeType="withEffect">
                                  <p:stCondLst>
                                    <p:cond delay="3000"/>
                                  </p:stCondLst>
                                  <p:childTnLst>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strVal val="ppt_h"/>
                                          </p:val>
                                        </p:tav>
                                      </p:tavLst>
                                    </p:anim>
                                    <p:set>
                                      <p:cBhvr>
                                        <p:cTn id="29" dur="1" fill="hold">
                                          <p:stCondLst>
                                            <p:cond delay="2999"/>
                                          </p:stCondLst>
                                        </p:cTn>
                                        <p:tgtEl>
                                          <p:spTgt spid="4"/>
                                        </p:tgtEl>
                                        <p:attrNameLst>
                                          <p:attrName>style.visibility</p:attrName>
                                        </p:attrNameLst>
                                      </p:cBhvr>
                                      <p:to>
                                        <p:strVal val="hidden"/>
                                      </p:to>
                                    </p:set>
                                  </p:childTnLst>
                                </p:cTn>
                              </p:par>
                              <p:par>
                                <p:cTn id="30" presetID="10" presetClass="entr" presetSubtype="0" fill="hold" nodeType="withEffect">
                                  <p:stCondLst>
                                    <p:cond delay="300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otel de ville.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mairie2.jpg"/>
          <p:cNvPicPr>
            <a:picLocks noChangeAspect="1"/>
          </p:cNvPicPr>
          <p:nvPr/>
        </p:nvPicPr>
        <p:blipFill>
          <a:blip r:embed="rId3">
            <a:lum bright="10000"/>
          </a:blip>
          <a:stretch>
            <a:fillRect/>
          </a:stretch>
        </p:blipFill>
        <p:spPr>
          <a:xfrm>
            <a:off x="0" y="0"/>
            <a:ext cx="9144000" cy="6858000"/>
          </a:xfrm>
          <a:prstGeom prst="rect">
            <a:avLst/>
          </a:prstGeom>
        </p:spPr>
      </p:pic>
      <p:pic>
        <p:nvPicPr>
          <p:cNvPr id="4" name="Image 3" descr="eglise mairie.jpg"/>
          <p:cNvPicPr>
            <a:picLocks noChangeAspect="1"/>
          </p:cNvPicPr>
          <p:nvPr/>
        </p:nvPicPr>
        <p:blipFill>
          <a:blip r:embed="rId4"/>
          <a:stretch>
            <a:fillRect/>
          </a:stretch>
        </p:blipFill>
        <p:spPr>
          <a:xfrm>
            <a:off x="0" y="0"/>
            <a:ext cx="9144000" cy="6858000"/>
          </a:xfrm>
          <a:prstGeom prst="rect">
            <a:avLst/>
          </a:prstGeom>
        </p:spPr>
      </p:pic>
      <p:pic>
        <p:nvPicPr>
          <p:cNvPr id="5" name="Image 4" descr="eglise.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
                                        </p:tgtEl>
                                        <p:attrNameLst>
                                          <p:attrName>ppt_x</p:attrName>
                                        </p:attrNameLst>
                                      </p:cBhvr>
                                      <p:tavLst>
                                        <p:tav tm="0">
                                          <p:val>
                                            <p:strVal val="ppt_x"/>
                                          </p:val>
                                        </p:tav>
                                        <p:tav tm="100000">
                                          <p:val>
                                            <p:strVal val="ppt_x-ppt_w/2"/>
                                          </p:val>
                                        </p:tav>
                                      </p:tavLst>
                                    </p:anim>
                                    <p:anim calcmode="lin" valueType="num">
                                      <p:cBhvr>
                                        <p:cTn id="7" dur="5000"/>
                                        <p:tgtEl>
                                          <p:spTgt spid="2"/>
                                        </p:tgtEl>
                                        <p:attrNameLst>
                                          <p:attrName>ppt_y</p:attrName>
                                        </p:attrNameLst>
                                      </p:cBhvr>
                                      <p:tavLst>
                                        <p:tav tm="0">
                                          <p:val>
                                            <p:strVal val="ppt_y"/>
                                          </p:val>
                                        </p:tav>
                                        <p:tav tm="100000">
                                          <p:val>
                                            <p:strVal val="ppt_y"/>
                                          </p:val>
                                        </p:tav>
                                      </p:tavLst>
                                    </p:anim>
                                    <p:anim calcmode="lin" valueType="num">
                                      <p:cBhvr>
                                        <p:cTn id="8" dur="5000"/>
                                        <p:tgtEl>
                                          <p:spTgt spid="2"/>
                                        </p:tgtEl>
                                        <p:attrNameLst>
                                          <p:attrName>ppt_w</p:attrName>
                                        </p:attrNameLst>
                                      </p:cBhvr>
                                      <p:tavLst>
                                        <p:tav tm="0">
                                          <p:val>
                                            <p:strVal val="ppt_w"/>
                                          </p:val>
                                        </p:tav>
                                        <p:tav tm="100000">
                                          <p:val>
                                            <p:fltVal val="0"/>
                                          </p:val>
                                        </p:tav>
                                      </p:tavLst>
                                    </p:anim>
                                    <p:anim calcmode="lin" valueType="num">
                                      <p:cBhvr>
                                        <p:cTn id="9" dur="5000"/>
                                        <p:tgtEl>
                                          <p:spTgt spid="2"/>
                                        </p:tgtEl>
                                        <p:attrNameLst>
                                          <p:attrName>ppt_h</p:attrName>
                                        </p:attrNameLst>
                                      </p:cBhvr>
                                      <p:tavLst>
                                        <p:tav tm="0">
                                          <p:val>
                                            <p:strVal val="ppt_h"/>
                                          </p:val>
                                        </p:tav>
                                        <p:tav tm="100000">
                                          <p:val>
                                            <p:strVal val="ppt_h"/>
                                          </p:val>
                                        </p:tav>
                                      </p:tavLst>
                                    </p:anim>
                                    <p:set>
                                      <p:cBhvr>
                                        <p:cTn id="10" dur="1" fill="hold">
                                          <p:stCondLst>
                                            <p:cond delay="4999"/>
                                          </p:stCondLst>
                                        </p:cTn>
                                        <p:tgtEl>
                                          <p:spTgt spid="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ppt_x</p:attrName>
                                        </p:attrNameLst>
                                      </p:cBhvr>
                                      <p:tavLst>
                                        <p:tav tm="0">
                                          <p:val>
                                            <p:strVal val="#ppt_x+#ppt_w/2"/>
                                          </p:val>
                                        </p:tav>
                                        <p:tav tm="100000">
                                          <p:val>
                                            <p:strVal val="#ppt_x"/>
                                          </p:val>
                                        </p:tav>
                                      </p:tavLst>
                                    </p:anim>
                                    <p:anim calcmode="lin" valueType="num">
                                      <p:cBhvr>
                                        <p:cTn id="14" dur="5000" fill="hold"/>
                                        <p:tgtEl>
                                          <p:spTgt spid="3"/>
                                        </p:tgtEl>
                                        <p:attrNameLst>
                                          <p:attrName>ppt_y</p:attrName>
                                        </p:attrNameLst>
                                      </p:cBhvr>
                                      <p:tavLst>
                                        <p:tav tm="0">
                                          <p:val>
                                            <p:strVal val="#ppt_y"/>
                                          </p:val>
                                        </p:tav>
                                        <p:tav tm="100000">
                                          <p:val>
                                            <p:strVal val="#ppt_y"/>
                                          </p:val>
                                        </p:tav>
                                      </p:tavLst>
                                    </p:anim>
                                    <p:anim calcmode="lin" valueType="num">
                                      <p:cBhvr>
                                        <p:cTn id="15" dur="5000" fill="hold"/>
                                        <p:tgtEl>
                                          <p:spTgt spid="3"/>
                                        </p:tgtEl>
                                        <p:attrNameLst>
                                          <p:attrName>ppt_w</p:attrName>
                                        </p:attrNameLst>
                                      </p:cBhvr>
                                      <p:tavLst>
                                        <p:tav tm="0">
                                          <p:val>
                                            <p:fltVal val="0"/>
                                          </p:val>
                                        </p:tav>
                                        <p:tav tm="100000">
                                          <p:val>
                                            <p:strVal val="#ppt_w"/>
                                          </p:val>
                                        </p:tav>
                                      </p:tavLst>
                                    </p:anim>
                                    <p:anim calcmode="lin" valueType="num">
                                      <p:cBhvr>
                                        <p:cTn id="16" dur="5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0" presetClass="exit" presetSubtype="0" fill="hold" nodeType="afterEffect">
                                  <p:stCondLst>
                                    <p:cond delay="3000"/>
                                  </p:stCondLst>
                                  <p:childTnLst>
                                    <p:animEffect transition="out" filter="fade">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10" presetClass="entr" presetSubtype="0" fill="hold" nodeType="withEffect">
                                  <p:stCondLst>
                                    <p:cond delay="300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3000"/>
                                        <p:tgtEl>
                                          <p:spTgt spid="4"/>
                                        </p:tgtEl>
                                      </p:cBhvr>
                                    </p:animEffect>
                                  </p:childTnLst>
                                </p:cTn>
                              </p:par>
                            </p:childTnLst>
                          </p:cTn>
                        </p:par>
                        <p:par>
                          <p:cTn id="24" fill="hold">
                            <p:stCondLst>
                              <p:cond delay="11000"/>
                            </p:stCondLst>
                            <p:childTnLst>
                              <p:par>
                                <p:cTn id="25" presetID="10" presetClass="exit" presetSubtype="0" fill="hold" nodeType="afterEffect">
                                  <p:stCondLst>
                                    <p:cond delay="3000"/>
                                  </p:stCondLst>
                                  <p:childTnLst>
                                    <p:animEffect transition="out" filter="fade">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50" presetClass="entr" presetSubtype="0" decel="100000" fill="hold" nodeType="withEffect">
                                  <p:stCondLst>
                                    <p:cond delay="300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p:val>
                                            <p:strVal val="#ppt_w+.3"/>
                                          </p:val>
                                        </p:tav>
                                        <p:tav tm="100000">
                                          <p:val>
                                            <p:strVal val="#ppt_w"/>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animEffect transition="in" filter="fade">
                                      <p:cBhvr>
                                        <p:cTn id="32" dur="3000"/>
                                        <p:tgtEl>
                                          <p:spTgt spid="5"/>
                                        </p:tgtEl>
                                      </p:cBhvr>
                                    </p:animEffect>
                                  </p:childTnLst>
                                </p:cTn>
                              </p:par>
                              <p:par>
                                <p:cTn id="33" presetID="47" presetClass="entr" presetSubtype="0" fill="hold" nodeType="withEffect">
                                  <p:stCondLst>
                                    <p:cond delay="30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3000"/>
                                        <p:tgtEl>
                                          <p:spTgt spid="5"/>
                                        </p:tgtEl>
                                      </p:cBhvr>
                                    </p:animEffect>
                                    <p:anim calcmode="lin" valueType="num">
                                      <p:cBhvr>
                                        <p:cTn id="36" dur="3000" fill="hold"/>
                                        <p:tgtEl>
                                          <p:spTgt spid="5"/>
                                        </p:tgtEl>
                                        <p:attrNameLst>
                                          <p:attrName>ppt_x</p:attrName>
                                        </p:attrNameLst>
                                      </p:cBhvr>
                                      <p:tavLst>
                                        <p:tav tm="0">
                                          <p:val>
                                            <p:strVal val="#ppt_x"/>
                                          </p:val>
                                        </p:tav>
                                        <p:tav tm="100000">
                                          <p:val>
                                            <p:strVal val="#ppt_x"/>
                                          </p:val>
                                        </p:tav>
                                      </p:tavLst>
                                    </p:anim>
                                    <p:anim calcmode="lin" valueType="num">
                                      <p:cBhvr>
                                        <p:cTn id="37"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eglise.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eglise1.jpg"/>
          <p:cNvPicPr>
            <a:picLocks noChangeAspect="1"/>
          </p:cNvPicPr>
          <p:nvPr/>
        </p:nvPicPr>
        <p:blipFill>
          <a:blip r:embed="rId3">
            <a:lum bright="10000"/>
          </a:blip>
          <a:stretch>
            <a:fillRect/>
          </a:stretch>
        </p:blipFill>
        <p:spPr>
          <a:xfrm>
            <a:off x="0" y="0"/>
            <a:ext cx="9144000" cy="6858000"/>
          </a:xfrm>
          <a:prstGeom prst="rect">
            <a:avLst/>
          </a:prstGeom>
        </p:spPr>
      </p:pic>
      <p:pic>
        <p:nvPicPr>
          <p:cNvPr id="4" name="Image 3" descr="eglise entrée.jpg"/>
          <p:cNvPicPr>
            <a:picLocks noChangeAspect="1"/>
          </p:cNvPicPr>
          <p:nvPr/>
        </p:nvPicPr>
        <p:blipFill>
          <a:blip r:embed="rId4"/>
          <a:stretch>
            <a:fillRect/>
          </a:stretch>
        </p:blipFill>
        <p:spPr>
          <a:xfrm>
            <a:off x="0" y="0"/>
            <a:ext cx="9144000" cy="6858000"/>
          </a:xfrm>
          <a:prstGeom prst="rect">
            <a:avLst/>
          </a:prstGeom>
        </p:spPr>
      </p:pic>
      <p:pic>
        <p:nvPicPr>
          <p:cNvPr id="5" name="Image 4" descr="garrigu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afterEffect">
                                  <p:stCondLst>
                                    <p:cond delay="0"/>
                                  </p:stCondLst>
                                  <p:childTnLst>
                                    <p:anim calcmode="lin" valueType="num">
                                      <p:cBhvr>
                                        <p:cTn id="6" dur="3000"/>
                                        <p:tgtEl>
                                          <p:spTgt spid="2"/>
                                        </p:tgtEl>
                                        <p:attrNameLst>
                                          <p:attrName>ppt_w</p:attrName>
                                        </p:attrNameLst>
                                      </p:cBhvr>
                                      <p:tavLst>
                                        <p:tav tm="0">
                                          <p:val>
                                            <p:strVal val="ppt_w"/>
                                          </p:val>
                                        </p:tav>
                                        <p:tav tm="100000">
                                          <p:val>
                                            <p:strVal val="ppt_w*0.70"/>
                                          </p:val>
                                        </p:tav>
                                      </p:tavLst>
                                    </p:anim>
                                    <p:anim calcmode="lin" valueType="num">
                                      <p:cBhvr>
                                        <p:cTn id="7" dur="3000"/>
                                        <p:tgtEl>
                                          <p:spTgt spid="2"/>
                                        </p:tgtEl>
                                        <p:attrNameLst>
                                          <p:attrName>ppt_h</p:attrName>
                                        </p:attrNameLst>
                                      </p:cBhvr>
                                      <p:tavLst>
                                        <p:tav tm="0">
                                          <p:val>
                                            <p:strVal val="ppt_h"/>
                                          </p:val>
                                        </p:tav>
                                        <p:tav tm="100000">
                                          <p:val>
                                            <p:strVal val="ppt_h"/>
                                          </p:val>
                                        </p:tav>
                                      </p:tavLst>
                                    </p:anim>
                                    <p:animEffect transition="out" filter="fade">
                                      <p:cBhvr>
                                        <p:cTn id="8" dur="3000"/>
                                        <p:tgtEl>
                                          <p:spTgt spid="2"/>
                                        </p:tgtEl>
                                      </p:cBhvr>
                                    </p:animEffect>
                                    <p:set>
                                      <p:cBhvr>
                                        <p:cTn id="9" dur="1" fill="hold">
                                          <p:stCondLst>
                                            <p:cond delay="2999"/>
                                          </p:stCondLst>
                                        </p:cTn>
                                        <p:tgtEl>
                                          <p:spTgt spid="2"/>
                                        </p:tgtEl>
                                        <p:attrNameLst>
                                          <p:attrName>style.visibility</p:attrName>
                                        </p:attrNameLst>
                                      </p:cBhvr>
                                      <p:to>
                                        <p:strVal val="hidden"/>
                                      </p:to>
                                    </p:set>
                                  </p:childTnLst>
                                </p:cTn>
                              </p:par>
                              <p:par>
                                <p:cTn id="10" presetID="55"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p:val>
                                            <p:strVal val="#ppt_w*0.7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animEffect transition="in" filter="fade">
                                      <p:cBhvr>
                                        <p:cTn id="14" dur="3000"/>
                                        <p:tgtEl>
                                          <p:spTgt spid="3"/>
                                        </p:tgtEl>
                                      </p:cBhvr>
                                    </p:animEffect>
                                  </p:childTnLst>
                                </p:cTn>
                              </p:par>
                            </p:childTnLst>
                          </p:cTn>
                        </p:par>
                        <p:par>
                          <p:cTn id="15" fill="hold">
                            <p:stCondLst>
                              <p:cond delay="3000"/>
                            </p:stCondLst>
                            <p:childTnLst>
                              <p:par>
                                <p:cTn id="16" presetID="3" presetClass="exit" presetSubtype="10" fill="hold" nodeType="afterEffect">
                                  <p:stCondLst>
                                    <p:cond delay="3000"/>
                                  </p:stCondLst>
                                  <p:childTnLst>
                                    <p:animEffect transition="out" filter="blinds(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3" presetClass="entr" presetSubtype="5" fill="hold" nodeType="withEffect">
                                  <p:stCondLst>
                                    <p:cond delay="3000"/>
                                  </p:stCondLst>
                                  <p:iterate type="lt">
                                    <p:tmPct val="0"/>
                                  </p:iterate>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par>
                                <p:cTn id="22" presetID="17" presetClass="entr" presetSubtype="1" fill="hold" nodeType="withEffect">
                                  <p:stCondLst>
                                    <p:cond delay="3000"/>
                                  </p:stCondLst>
                                  <p:iterate type="lt">
                                    <p:tmPct val="0"/>
                                  </p:iterate>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ppt_x</p:attrName>
                                        </p:attrNameLst>
                                      </p:cBhvr>
                                      <p:tavLst>
                                        <p:tav tm="0">
                                          <p:val>
                                            <p:strVal val="#ppt_x"/>
                                          </p:val>
                                        </p:tav>
                                        <p:tav tm="100000">
                                          <p:val>
                                            <p:strVal val="#ppt_x"/>
                                          </p:val>
                                        </p:tav>
                                      </p:tavLst>
                                    </p:anim>
                                    <p:anim calcmode="lin" valueType="num">
                                      <p:cBhvr>
                                        <p:cTn id="25" dur="3000" fill="hold"/>
                                        <p:tgtEl>
                                          <p:spTgt spid="4"/>
                                        </p:tgtEl>
                                        <p:attrNameLst>
                                          <p:attrName>ppt_y</p:attrName>
                                        </p:attrNameLst>
                                      </p:cBhvr>
                                      <p:tavLst>
                                        <p:tav tm="0">
                                          <p:val>
                                            <p:strVal val="#ppt_y-#ppt_h/2"/>
                                          </p:val>
                                        </p:tav>
                                        <p:tav tm="100000">
                                          <p:val>
                                            <p:strVal val="#ppt_y"/>
                                          </p:val>
                                        </p:tav>
                                      </p:tavLst>
                                    </p:anim>
                                    <p:anim calcmode="lin" valueType="num">
                                      <p:cBhvr>
                                        <p:cTn id="26" dur="3000" fill="hold"/>
                                        <p:tgtEl>
                                          <p:spTgt spid="4"/>
                                        </p:tgtEl>
                                        <p:attrNameLst>
                                          <p:attrName>ppt_w</p:attrName>
                                        </p:attrNameLst>
                                      </p:cBhvr>
                                      <p:tavLst>
                                        <p:tav tm="0">
                                          <p:val>
                                            <p:strVal val="#ppt_w"/>
                                          </p:val>
                                        </p:tav>
                                        <p:tav tm="100000">
                                          <p:val>
                                            <p:strVal val="#ppt_w"/>
                                          </p:val>
                                        </p:tav>
                                      </p:tavLst>
                                    </p:anim>
                                    <p:anim calcmode="lin" valueType="num">
                                      <p:cBhvr>
                                        <p:cTn id="27" dur="3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9000"/>
                            </p:stCondLst>
                            <p:childTnLst>
                              <p:par>
                                <p:cTn id="29" presetID="31" presetClass="exit" presetSubtype="0" fill="hold" nodeType="afterEffect">
                                  <p:stCondLst>
                                    <p:cond delay="3000"/>
                                  </p:stCondLst>
                                  <p:iterate type="lt">
                                    <p:tmPct val="5000"/>
                                  </p:iterate>
                                  <p:childTnLst>
                                    <p:anim calcmode="lin" valueType="num">
                                      <p:cBhvr>
                                        <p:cTn id="30" dur="5000"/>
                                        <p:tgtEl>
                                          <p:spTgt spid="4"/>
                                        </p:tgtEl>
                                        <p:attrNameLst>
                                          <p:attrName>ppt_w</p:attrName>
                                        </p:attrNameLst>
                                      </p:cBhvr>
                                      <p:tavLst>
                                        <p:tav tm="0">
                                          <p:val>
                                            <p:strVal val="ppt_w"/>
                                          </p:val>
                                        </p:tav>
                                        <p:tav tm="100000">
                                          <p:val>
                                            <p:fltVal val="0"/>
                                          </p:val>
                                        </p:tav>
                                      </p:tavLst>
                                    </p:anim>
                                    <p:anim calcmode="lin" valueType="num">
                                      <p:cBhvr>
                                        <p:cTn id="31" dur="5000"/>
                                        <p:tgtEl>
                                          <p:spTgt spid="4"/>
                                        </p:tgtEl>
                                        <p:attrNameLst>
                                          <p:attrName>ppt_h</p:attrName>
                                        </p:attrNameLst>
                                      </p:cBhvr>
                                      <p:tavLst>
                                        <p:tav tm="0">
                                          <p:val>
                                            <p:strVal val="ppt_h"/>
                                          </p:val>
                                        </p:tav>
                                        <p:tav tm="100000">
                                          <p:val>
                                            <p:fltVal val="0"/>
                                          </p:val>
                                        </p:tav>
                                      </p:tavLst>
                                    </p:anim>
                                    <p:anim calcmode="lin" valueType="num">
                                      <p:cBhvr>
                                        <p:cTn id="32" dur="5000"/>
                                        <p:tgtEl>
                                          <p:spTgt spid="4"/>
                                        </p:tgtEl>
                                        <p:attrNameLst>
                                          <p:attrName>style.rotation</p:attrName>
                                        </p:attrNameLst>
                                      </p:cBhvr>
                                      <p:tavLst>
                                        <p:tav tm="0">
                                          <p:val>
                                            <p:fltVal val="0"/>
                                          </p:val>
                                        </p:tav>
                                        <p:tav tm="100000">
                                          <p:val>
                                            <p:fltVal val="90"/>
                                          </p:val>
                                        </p:tav>
                                      </p:tavLst>
                                    </p:anim>
                                    <p:animEffect transition="out" filter="fade">
                                      <p:cBhvr>
                                        <p:cTn id="33" dur="5000"/>
                                        <p:tgtEl>
                                          <p:spTgt spid="4"/>
                                        </p:tgtEl>
                                      </p:cBhvr>
                                    </p:animEffect>
                                    <p:set>
                                      <p:cBhvr>
                                        <p:cTn id="34" dur="1" fill="hold">
                                          <p:stCondLst>
                                            <p:cond delay="4999"/>
                                          </p:stCondLst>
                                        </p:cTn>
                                        <p:tgtEl>
                                          <p:spTgt spid="4"/>
                                        </p:tgtEl>
                                        <p:attrNameLst>
                                          <p:attrName>style.visibility</p:attrName>
                                        </p:attrNameLst>
                                      </p:cBhvr>
                                      <p:to>
                                        <p:strVal val="hidden"/>
                                      </p:to>
                                    </p:set>
                                  </p:childTnLst>
                                </p:cTn>
                              </p:par>
                              <p:par>
                                <p:cTn id="35" presetID="10" presetClass="entr" presetSubtype="0" fill="hold" nodeType="withEffect">
                                  <p:stCondLst>
                                    <p:cond delay="30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arrigue.jpg"/>
          <p:cNvPicPr>
            <a:picLocks noChangeAspect="1"/>
          </p:cNvPicPr>
          <p:nvPr/>
        </p:nvPicPr>
        <p:blipFill>
          <a:blip r:embed="rId2"/>
          <a:stretch>
            <a:fillRect/>
          </a:stretch>
        </p:blipFill>
        <p:spPr>
          <a:xfrm>
            <a:off x="0" y="0"/>
            <a:ext cx="9144000" cy="6858000"/>
          </a:xfrm>
          <a:prstGeom prst="rect">
            <a:avLst/>
          </a:prstGeom>
        </p:spPr>
      </p:pic>
      <p:pic>
        <p:nvPicPr>
          <p:cNvPr id="3" name="Image 2" descr="guarrigue2.jpg"/>
          <p:cNvPicPr>
            <a:picLocks noChangeAspect="1"/>
          </p:cNvPicPr>
          <p:nvPr/>
        </p:nvPicPr>
        <p:blipFill>
          <a:blip r:embed="rId3"/>
          <a:stretch>
            <a:fillRect/>
          </a:stretch>
        </p:blipFill>
        <p:spPr>
          <a:xfrm>
            <a:off x="0" y="0"/>
            <a:ext cx="9144000" cy="6858000"/>
          </a:xfrm>
          <a:prstGeom prst="rect">
            <a:avLst/>
          </a:prstGeom>
        </p:spPr>
      </p:pic>
      <p:pic>
        <p:nvPicPr>
          <p:cNvPr id="4" name="Image 3" descr="lavoir.jpg"/>
          <p:cNvPicPr>
            <a:picLocks noChangeAspect="1"/>
          </p:cNvPicPr>
          <p:nvPr/>
        </p:nvPicPr>
        <p:blipFill>
          <a:blip r:embed="rId4">
            <a:lum bright="10000"/>
          </a:blip>
          <a:stretch>
            <a:fillRect/>
          </a:stretch>
        </p:blipFill>
        <p:spPr>
          <a:xfrm>
            <a:off x="0" y="0"/>
            <a:ext cx="9144000" cy="6858000"/>
          </a:xfrm>
          <a:prstGeom prst="rect">
            <a:avLst/>
          </a:prstGeom>
        </p:spPr>
      </p:pic>
      <p:pic>
        <p:nvPicPr>
          <p:cNvPr id="5" name="Image 4" descr="resto.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afterEffect">
                                  <p:stCondLst>
                                    <p:cond delay="0"/>
                                  </p:stCondLst>
                                  <p:childTnLst>
                                    <p:animEffect transition="out" filter="strips(downLeft)">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5000"/>
                                        <p:tgtEl>
                                          <p:spTgt spid="3"/>
                                        </p:tgtEl>
                                      </p:cBhvr>
                                    </p:animEffect>
                                  </p:childTnLst>
                                </p:cTn>
                              </p:par>
                            </p:childTnLst>
                          </p:cTn>
                        </p:par>
                        <p:par>
                          <p:cTn id="11" fill="hold">
                            <p:stCondLst>
                              <p:cond delay="5000"/>
                            </p:stCondLst>
                            <p:childTnLst>
                              <p:par>
                                <p:cTn id="12" presetID="18" presetClass="exit" presetSubtype="6" fill="hold" nodeType="afterEffect">
                                  <p:stCondLst>
                                    <p:cond delay="3000"/>
                                  </p:stCondLst>
                                  <p:childTnLst>
                                    <p:animEffect transition="out" filter="strips(downRight)">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18" presetClass="entr" presetSubtype="9"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strips(upLeft)">
                                      <p:cBhvr>
                                        <p:cTn id="17" dur="5000"/>
                                        <p:tgtEl>
                                          <p:spTgt spid="4"/>
                                        </p:tgtEl>
                                      </p:cBhvr>
                                    </p:animEffect>
                                  </p:childTnLst>
                                </p:cTn>
                              </p:par>
                            </p:childTnLst>
                          </p:cTn>
                        </p:par>
                        <p:par>
                          <p:cTn id="18" fill="hold">
                            <p:stCondLst>
                              <p:cond delay="13000"/>
                            </p:stCondLst>
                            <p:childTnLst>
                              <p:par>
                                <p:cTn id="19" presetID="9" presetClass="exit" presetSubtype="0" fill="hold" nodeType="afterEffect">
                                  <p:stCondLst>
                                    <p:cond delay="3000"/>
                                  </p:stCondLst>
                                  <p:childTnLst>
                                    <p:animEffect transition="out" filter="dissolv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ntr" presetSubtype="0" fill="hold" nodeType="withEffect">
                                  <p:stCondLst>
                                    <p:cond delay="3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esto.jpg"/>
          <p:cNvPicPr>
            <a:picLocks noChangeAspect="1"/>
          </p:cNvPicPr>
          <p:nvPr/>
        </p:nvPicPr>
        <p:blipFill>
          <a:blip r:embed="rId2"/>
          <a:stretch>
            <a:fillRect/>
          </a:stretch>
        </p:blipFill>
        <p:spPr>
          <a:xfrm>
            <a:off x="0" y="0"/>
            <a:ext cx="9144000" cy="6858000"/>
          </a:xfrm>
          <a:prstGeom prst="rect">
            <a:avLst/>
          </a:prstGeom>
        </p:spPr>
      </p:pic>
      <p:pic>
        <p:nvPicPr>
          <p:cNvPr id="3" name="Image 2" descr="resto coquille st jacques.jpg"/>
          <p:cNvPicPr>
            <a:picLocks noChangeAspect="1"/>
          </p:cNvPicPr>
          <p:nvPr/>
        </p:nvPicPr>
        <p:blipFill>
          <a:blip r:embed="rId3"/>
          <a:stretch>
            <a:fillRect/>
          </a:stretch>
        </p:blipFill>
        <p:spPr>
          <a:xfrm>
            <a:off x="0" y="0"/>
            <a:ext cx="9144000" cy="6858000"/>
          </a:xfrm>
          <a:prstGeom prst="rect">
            <a:avLst/>
          </a:prstGeom>
        </p:spPr>
      </p:pic>
      <p:pic>
        <p:nvPicPr>
          <p:cNvPr id="4" name="Image 3" descr="resto homard.jpg"/>
          <p:cNvPicPr>
            <a:picLocks noChangeAspect="1"/>
          </p:cNvPicPr>
          <p:nvPr/>
        </p:nvPicPr>
        <p:blipFill>
          <a:blip r:embed="rId4">
            <a:lum bright="10000"/>
          </a:blip>
          <a:stretch>
            <a:fillRect/>
          </a:stretch>
        </p:blipFill>
        <p:spPr>
          <a:xfrm>
            <a:off x="0" y="0"/>
            <a:ext cx="9144000" cy="6858000"/>
          </a:xfrm>
          <a:prstGeom prst="rect">
            <a:avLst/>
          </a:prstGeom>
        </p:spPr>
      </p:pic>
      <p:pic>
        <p:nvPicPr>
          <p:cNvPr id="5" name="Image 4" descr="resto dessert.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
                                        </p:tgtEl>
                                        <p:attrNameLst>
                                          <p:attrName>ppt_x</p:attrName>
                                        </p:attrNameLst>
                                      </p:cBhvr>
                                      <p:tavLst>
                                        <p:tav tm="0">
                                          <p:val>
                                            <p:strVal val="ppt_x"/>
                                          </p:val>
                                        </p:tav>
                                        <p:tav tm="100000">
                                          <p:val>
                                            <p:strVal val="ppt_x-ppt_w/2"/>
                                          </p:val>
                                        </p:tav>
                                      </p:tavLst>
                                    </p:anim>
                                    <p:anim calcmode="lin" valueType="num">
                                      <p:cBhvr>
                                        <p:cTn id="7" dur="5000"/>
                                        <p:tgtEl>
                                          <p:spTgt spid="2"/>
                                        </p:tgtEl>
                                        <p:attrNameLst>
                                          <p:attrName>ppt_y</p:attrName>
                                        </p:attrNameLst>
                                      </p:cBhvr>
                                      <p:tavLst>
                                        <p:tav tm="0">
                                          <p:val>
                                            <p:strVal val="ppt_y"/>
                                          </p:val>
                                        </p:tav>
                                        <p:tav tm="100000">
                                          <p:val>
                                            <p:strVal val="ppt_y"/>
                                          </p:val>
                                        </p:tav>
                                      </p:tavLst>
                                    </p:anim>
                                    <p:anim calcmode="lin" valueType="num">
                                      <p:cBhvr>
                                        <p:cTn id="8" dur="5000"/>
                                        <p:tgtEl>
                                          <p:spTgt spid="2"/>
                                        </p:tgtEl>
                                        <p:attrNameLst>
                                          <p:attrName>ppt_w</p:attrName>
                                        </p:attrNameLst>
                                      </p:cBhvr>
                                      <p:tavLst>
                                        <p:tav tm="0">
                                          <p:val>
                                            <p:strVal val="ppt_w"/>
                                          </p:val>
                                        </p:tav>
                                        <p:tav tm="100000">
                                          <p:val>
                                            <p:fltVal val="0"/>
                                          </p:val>
                                        </p:tav>
                                      </p:tavLst>
                                    </p:anim>
                                    <p:anim calcmode="lin" valueType="num">
                                      <p:cBhvr>
                                        <p:cTn id="9" dur="5000"/>
                                        <p:tgtEl>
                                          <p:spTgt spid="2"/>
                                        </p:tgtEl>
                                        <p:attrNameLst>
                                          <p:attrName>ppt_h</p:attrName>
                                        </p:attrNameLst>
                                      </p:cBhvr>
                                      <p:tavLst>
                                        <p:tav tm="0">
                                          <p:val>
                                            <p:strVal val="ppt_h"/>
                                          </p:val>
                                        </p:tav>
                                        <p:tav tm="100000">
                                          <p:val>
                                            <p:strVal val="ppt_h"/>
                                          </p:val>
                                        </p:tav>
                                      </p:tavLst>
                                    </p:anim>
                                    <p:set>
                                      <p:cBhvr>
                                        <p:cTn id="10" dur="1" fill="hold">
                                          <p:stCondLst>
                                            <p:cond delay="4999"/>
                                          </p:stCondLst>
                                        </p:cTn>
                                        <p:tgtEl>
                                          <p:spTgt spid="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ppt_x</p:attrName>
                                        </p:attrNameLst>
                                      </p:cBhvr>
                                      <p:tavLst>
                                        <p:tav tm="0">
                                          <p:val>
                                            <p:strVal val="#ppt_x+#ppt_w/2"/>
                                          </p:val>
                                        </p:tav>
                                        <p:tav tm="100000">
                                          <p:val>
                                            <p:strVal val="#ppt_x"/>
                                          </p:val>
                                        </p:tav>
                                      </p:tavLst>
                                    </p:anim>
                                    <p:anim calcmode="lin" valueType="num">
                                      <p:cBhvr>
                                        <p:cTn id="14" dur="5000" fill="hold"/>
                                        <p:tgtEl>
                                          <p:spTgt spid="3"/>
                                        </p:tgtEl>
                                        <p:attrNameLst>
                                          <p:attrName>ppt_y</p:attrName>
                                        </p:attrNameLst>
                                      </p:cBhvr>
                                      <p:tavLst>
                                        <p:tav tm="0">
                                          <p:val>
                                            <p:strVal val="#ppt_y"/>
                                          </p:val>
                                        </p:tav>
                                        <p:tav tm="100000">
                                          <p:val>
                                            <p:strVal val="#ppt_y"/>
                                          </p:val>
                                        </p:tav>
                                      </p:tavLst>
                                    </p:anim>
                                    <p:anim calcmode="lin" valueType="num">
                                      <p:cBhvr>
                                        <p:cTn id="15" dur="5000" fill="hold"/>
                                        <p:tgtEl>
                                          <p:spTgt spid="3"/>
                                        </p:tgtEl>
                                        <p:attrNameLst>
                                          <p:attrName>ppt_w</p:attrName>
                                        </p:attrNameLst>
                                      </p:cBhvr>
                                      <p:tavLst>
                                        <p:tav tm="0">
                                          <p:val>
                                            <p:fltVal val="0"/>
                                          </p:val>
                                        </p:tav>
                                        <p:tav tm="100000">
                                          <p:val>
                                            <p:strVal val="#ppt_w"/>
                                          </p:val>
                                        </p:tav>
                                      </p:tavLst>
                                    </p:anim>
                                    <p:anim calcmode="lin" valueType="num">
                                      <p:cBhvr>
                                        <p:cTn id="16" dur="5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8" fill="hold" nodeType="afterEffect">
                                  <p:stCondLst>
                                    <p:cond delay="3000"/>
                                  </p:stCondLst>
                                  <p:childTnLst>
                                    <p:anim calcmode="lin" valueType="num">
                                      <p:cBhvr>
                                        <p:cTn id="19" dur="5000"/>
                                        <p:tgtEl>
                                          <p:spTgt spid="3"/>
                                        </p:tgtEl>
                                        <p:attrNameLst>
                                          <p:attrName>ppt_x</p:attrName>
                                        </p:attrNameLst>
                                      </p:cBhvr>
                                      <p:tavLst>
                                        <p:tav tm="0">
                                          <p:val>
                                            <p:strVal val="ppt_x"/>
                                          </p:val>
                                        </p:tav>
                                        <p:tav tm="100000">
                                          <p:val>
                                            <p:strVal val="ppt_x-ppt_w/2"/>
                                          </p:val>
                                        </p:tav>
                                      </p:tavLst>
                                    </p:anim>
                                    <p:anim calcmode="lin" valueType="num">
                                      <p:cBhvr>
                                        <p:cTn id="20" dur="5000"/>
                                        <p:tgtEl>
                                          <p:spTgt spid="3"/>
                                        </p:tgtEl>
                                        <p:attrNameLst>
                                          <p:attrName>ppt_y</p:attrName>
                                        </p:attrNameLst>
                                      </p:cBhvr>
                                      <p:tavLst>
                                        <p:tav tm="0">
                                          <p:val>
                                            <p:strVal val="ppt_y"/>
                                          </p:val>
                                        </p:tav>
                                        <p:tav tm="100000">
                                          <p:val>
                                            <p:strVal val="ppt_y"/>
                                          </p:val>
                                        </p:tav>
                                      </p:tavLst>
                                    </p:anim>
                                    <p:anim calcmode="lin" valueType="num">
                                      <p:cBhvr>
                                        <p:cTn id="21" dur="5000"/>
                                        <p:tgtEl>
                                          <p:spTgt spid="3"/>
                                        </p:tgtEl>
                                        <p:attrNameLst>
                                          <p:attrName>ppt_w</p:attrName>
                                        </p:attrNameLst>
                                      </p:cBhvr>
                                      <p:tavLst>
                                        <p:tav tm="0">
                                          <p:val>
                                            <p:strVal val="ppt_w"/>
                                          </p:val>
                                        </p:tav>
                                        <p:tav tm="100000">
                                          <p:val>
                                            <p:fltVal val="0"/>
                                          </p:val>
                                        </p:tav>
                                      </p:tavLst>
                                    </p:anim>
                                    <p:anim calcmode="lin" valueType="num">
                                      <p:cBhvr>
                                        <p:cTn id="22" dur="5000"/>
                                        <p:tgtEl>
                                          <p:spTgt spid="3"/>
                                        </p:tgtEl>
                                        <p:attrNameLst>
                                          <p:attrName>ppt_h</p:attrName>
                                        </p:attrNameLst>
                                      </p:cBhvr>
                                      <p:tavLst>
                                        <p:tav tm="0">
                                          <p:val>
                                            <p:strVal val="ppt_h"/>
                                          </p:val>
                                        </p:tav>
                                        <p:tav tm="100000">
                                          <p:val>
                                            <p:strVal val="ppt_h"/>
                                          </p:val>
                                        </p:tav>
                                      </p:tavLst>
                                    </p:anim>
                                    <p:set>
                                      <p:cBhvr>
                                        <p:cTn id="23" dur="1" fill="hold">
                                          <p:stCondLst>
                                            <p:cond delay="4999"/>
                                          </p:stCondLst>
                                        </p:cTn>
                                        <p:tgtEl>
                                          <p:spTgt spid="3"/>
                                        </p:tgtEl>
                                        <p:attrNameLst>
                                          <p:attrName>style.visibility</p:attrName>
                                        </p:attrNameLst>
                                      </p:cBhvr>
                                      <p:to>
                                        <p:strVal val="hidden"/>
                                      </p:to>
                                    </p:set>
                                  </p:childTnLst>
                                </p:cTn>
                              </p:par>
                              <p:par>
                                <p:cTn id="24" presetID="17" presetClass="entr" presetSubtype="2" fill="hold" nodeType="withEffect">
                                  <p:stCondLst>
                                    <p:cond delay="3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ppt_w/2"/>
                                          </p:val>
                                        </p:tav>
                                        <p:tav tm="100000">
                                          <p:val>
                                            <p:strVal val="#ppt_x"/>
                                          </p:val>
                                        </p:tav>
                                      </p:tavLst>
                                    </p:anim>
                                    <p:anim calcmode="lin" valueType="num">
                                      <p:cBhvr>
                                        <p:cTn id="27" dur="5000" fill="hold"/>
                                        <p:tgtEl>
                                          <p:spTgt spid="4"/>
                                        </p:tgtEl>
                                        <p:attrNameLst>
                                          <p:attrName>ppt_y</p:attrName>
                                        </p:attrNameLst>
                                      </p:cBhvr>
                                      <p:tavLst>
                                        <p:tav tm="0">
                                          <p:val>
                                            <p:strVal val="#ppt_y"/>
                                          </p:val>
                                        </p:tav>
                                        <p:tav tm="100000">
                                          <p:val>
                                            <p:strVal val="#ppt_y"/>
                                          </p:val>
                                        </p:tav>
                                      </p:tavLst>
                                    </p:anim>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13000"/>
                            </p:stCondLst>
                            <p:childTnLst>
                              <p:par>
                                <p:cTn id="31" presetID="17" presetClass="exit" presetSubtype="8" fill="hold" nodeType="afterEffect">
                                  <p:stCondLst>
                                    <p:cond delay="3000"/>
                                  </p:stCondLst>
                                  <p:childTnLst>
                                    <p:anim calcmode="lin" valueType="num">
                                      <p:cBhvr>
                                        <p:cTn id="32" dur="5000"/>
                                        <p:tgtEl>
                                          <p:spTgt spid="4"/>
                                        </p:tgtEl>
                                        <p:attrNameLst>
                                          <p:attrName>ppt_x</p:attrName>
                                        </p:attrNameLst>
                                      </p:cBhvr>
                                      <p:tavLst>
                                        <p:tav tm="0">
                                          <p:val>
                                            <p:strVal val="ppt_x"/>
                                          </p:val>
                                        </p:tav>
                                        <p:tav tm="100000">
                                          <p:val>
                                            <p:strVal val="ppt_x-ppt_w/2"/>
                                          </p:val>
                                        </p:tav>
                                      </p:tavLst>
                                    </p:anim>
                                    <p:anim calcmode="lin" valueType="num">
                                      <p:cBhvr>
                                        <p:cTn id="33" dur="5000"/>
                                        <p:tgtEl>
                                          <p:spTgt spid="4"/>
                                        </p:tgtEl>
                                        <p:attrNameLst>
                                          <p:attrName>ppt_y</p:attrName>
                                        </p:attrNameLst>
                                      </p:cBhvr>
                                      <p:tavLst>
                                        <p:tav tm="0">
                                          <p:val>
                                            <p:strVal val="ppt_y"/>
                                          </p:val>
                                        </p:tav>
                                        <p:tav tm="100000">
                                          <p:val>
                                            <p:strVal val="ppt_y"/>
                                          </p:val>
                                        </p:tav>
                                      </p:tavLst>
                                    </p:anim>
                                    <p:anim calcmode="lin" valueType="num">
                                      <p:cBhvr>
                                        <p:cTn id="34" dur="5000"/>
                                        <p:tgtEl>
                                          <p:spTgt spid="4"/>
                                        </p:tgtEl>
                                        <p:attrNameLst>
                                          <p:attrName>ppt_w</p:attrName>
                                        </p:attrNameLst>
                                      </p:cBhvr>
                                      <p:tavLst>
                                        <p:tav tm="0">
                                          <p:val>
                                            <p:strVal val="ppt_w"/>
                                          </p:val>
                                        </p:tav>
                                        <p:tav tm="100000">
                                          <p:val>
                                            <p:fltVal val="0"/>
                                          </p:val>
                                        </p:tav>
                                      </p:tavLst>
                                    </p:anim>
                                    <p:anim calcmode="lin" valueType="num">
                                      <p:cBhvr>
                                        <p:cTn id="35" dur="5000"/>
                                        <p:tgtEl>
                                          <p:spTgt spid="4"/>
                                        </p:tgtEl>
                                        <p:attrNameLst>
                                          <p:attrName>ppt_h</p:attrName>
                                        </p:attrNameLst>
                                      </p:cBhvr>
                                      <p:tavLst>
                                        <p:tav tm="0">
                                          <p:val>
                                            <p:strVal val="ppt_h"/>
                                          </p:val>
                                        </p:tav>
                                        <p:tav tm="100000">
                                          <p:val>
                                            <p:strVal val="ppt_h"/>
                                          </p:val>
                                        </p:tav>
                                      </p:tavLst>
                                    </p:anim>
                                    <p:set>
                                      <p:cBhvr>
                                        <p:cTn id="36" dur="1" fill="hold">
                                          <p:stCondLst>
                                            <p:cond delay="4999"/>
                                          </p:stCondLst>
                                        </p:cTn>
                                        <p:tgtEl>
                                          <p:spTgt spid="4"/>
                                        </p:tgtEl>
                                        <p:attrNameLst>
                                          <p:attrName>style.visibility</p:attrName>
                                        </p:attrNameLst>
                                      </p:cBhvr>
                                      <p:to>
                                        <p:strVal val="hidden"/>
                                      </p:to>
                                    </p:set>
                                  </p:childTnLst>
                                </p:cTn>
                              </p:par>
                              <p:par>
                                <p:cTn id="37" presetID="17" presetClass="entr" presetSubtype="2" fill="hold" nodeType="withEffect">
                                  <p:stCondLst>
                                    <p:cond delay="300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0" fill="hold"/>
                                        <p:tgtEl>
                                          <p:spTgt spid="5"/>
                                        </p:tgtEl>
                                        <p:attrNameLst>
                                          <p:attrName>ppt_x</p:attrName>
                                        </p:attrNameLst>
                                      </p:cBhvr>
                                      <p:tavLst>
                                        <p:tav tm="0">
                                          <p:val>
                                            <p:strVal val="#ppt_x+#ppt_w/2"/>
                                          </p:val>
                                        </p:tav>
                                        <p:tav tm="100000">
                                          <p:val>
                                            <p:strVal val="#ppt_x"/>
                                          </p:val>
                                        </p:tav>
                                      </p:tavLst>
                                    </p:anim>
                                    <p:anim calcmode="lin" valueType="num">
                                      <p:cBhvr>
                                        <p:cTn id="40" dur="5000" fill="hold"/>
                                        <p:tgtEl>
                                          <p:spTgt spid="5"/>
                                        </p:tgtEl>
                                        <p:attrNameLst>
                                          <p:attrName>ppt_y</p:attrName>
                                        </p:attrNameLst>
                                      </p:cBhvr>
                                      <p:tavLst>
                                        <p:tav tm="0">
                                          <p:val>
                                            <p:strVal val="#ppt_y"/>
                                          </p:val>
                                        </p:tav>
                                        <p:tav tm="100000">
                                          <p:val>
                                            <p:strVal val="#ppt_y"/>
                                          </p:val>
                                        </p:tav>
                                      </p:tavLst>
                                    </p:anim>
                                    <p:anim calcmode="lin" valueType="num">
                                      <p:cBhvr>
                                        <p:cTn id="41" dur="5000" fill="hold"/>
                                        <p:tgtEl>
                                          <p:spTgt spid="5"/>
                                        </p:tgtEl>
                                        <p:attrNameLst>
                                          <p:attrName>ppt_w</p:attrName>
                                        </p:attrNameLst>
                                      </p:cBhvr>
                                      <p:tavLst>
                                        <p:tav tm="0">
                                          <p:val>
                                            <p:fltVal val="0"/>
                                          </p:val>
                                        </p:tav>
                                        <p:tav tm="100000">
                                          <p:val>
                                            <p:strVal val="#ppt_w"/>
                                          </p:val>
                                        </p:tav>
                                      </p:tavLst>
                                    </p:anim>
                                    <p:anim calcmode="lin" valueType="num">
                                      <p:cBhvr>
                                        <p:cTn id="42"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resto dessert.jpg"/>
          <p:cNvPicPr>
            <a:picLocks noChangeAspect="1"/>
          </p:cNvPicPr>
          <p:nvPr/>
        </p:nvPicPr>
        <p:blipFill>
          <a:blip r:embed="rId3">
            <a:lum bright="10000"/>
          </a:blip>
          <a:stretch>
            <a:fillRect/>
          </a:stretch>
        </p:blipFill>
        <p:spPr>
          <a:xfrm>
            <a:off x="0" y="0"/>
            <a:ext cx="9144000" cy="6858000"/>
          </a:xfrm>
          <a:prstGeom prst="rect">
            <a:avLst/>
          </a:prstGeom>
        </p:spPr>
      </p:pic>
      <p:pic>
        <p:nvPicPr>
          <p:cNvPr id="3" name="Image 2" descr="maison tourisme.jpg"/>
          <p:cNvPicPr>
            <a:picLocks noChangeAspect="1"/>
          </p:cNvPicPr>
          <p:nvPr/>
        </p:nvPicPr>
        <p:blipFill>
          <a:blip r:embed="rId2"/>
          <a:stretch>
            <a:fillRect/>
          </a:stretch>
        </p:blipFill>
        <p:spPr>
          <a:xfrm>
            <a:off x="0" y="0"/>
            <a:ext cx="9144000" cy="6858000"/>
          </a:xfrm>
          <a:prstGeom prst="rect">
            <a:avLst/>
          </a:prstGeom>
        </p:spPr>
      </p:pic>
      <p:pic>
        <p:nvPicPr>
          <p:cNvPr id="4" name="Image 3" descr="maison.jpg"/>
          <p:cNvPicPr>
            <a:picLocks noChangeAspect="1"/>
          </p:cNvPicPr>
          <p:nvPr/>
        </p:nvPicPr>
        <p:blipFill>
          <a:blip r:embed="rId4"/>
          <a:stretch>
            <a:fillRect/>
          </a:stretch>
        </p:blipFill>
        <p:spPr>
          <a:xfrm>
            <a:off x="0" y="0"/>
            <a:ext cx="9144000" cy="6858000"/>
          </a:xfrm>
          <a:prstGeom prst="rect">
            <a:avLst/>
          </a:prstGeom>
        </p:spPr>
      </p:pic>
      <p:pic>
        <p:nvPicPr>
          <p:cNvPr id="6" name="Image 5" descr="rue chevaux.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1" fill="hold" nodeType="afterEffect">
                                  <p:stCondLst>
                                    <p:cond delay="0"/>
                                  </p:stCondLst>
                                  <p:childTnLst>
                                    <p:animEffect transition="out" filter="wipe(up)">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3000"/>
                                        <p:tgtEl>
                                          <p:spTgt spid="3"/>
                                        </p:tgtEl>
                                      </p:cBhvr>
                                    </p:animEffect>
                                  </p:childTnLst>
                                </p:cTn>
                              </p:par>
                            </p:childTnLst>
                          </p:cTn>
                        </p:par>
                        <p:par>
                          <p:cTn id="11" fill="hold">
                            <p:stCondLst>
                              <p:cond delay="3000"/>
                            </p:stCondLst>
                            <p:childTnLst>
                              <p:par>
                                <p:cTn id="12" presetID="13" presetClass="exit" presetSubtype="32" fill="hold" nodeType="afterEffect">
                                  <p:stCondLst>
                                    <p:cond delay="3000"/>
                                  </p:stCondLst>
                                  <p:childTnLst>
                                    <p:animEffect transition="out" filter="plus(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6" presetClass="entr" presetSubtype="32"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3" presetClass="entr" presetSubtype="32"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3000"/>
                                        <p:tgtEl>
                                          <p:spTgt spid="4"/>
                                        </p:tgtEl>
                                      </p:cBhvr>
                                    </p:animEffect>
                                  </p:childTnLst>
                                </p:cTn>
                              </p:par>
                            </p:childTnLst>
                          </p:cTn>
                        </p:par>
                        <p:par>
                          <p:cTn id="21" fill="hold">
                            <p:stCondLst>
                              <p:cond delay="9000"/>
                            </p:stCondLst>
                            <p:childTnLst>
                              <p:par>
                                <p:cTn id="22" presetID="16" presetClass="exit" presetSubtype="21" fill="hold" nodeType="afterEffect">
                                  <p:stCondLst>
                                    <p:cond delay="3000"/>
                                  </p:stCondLst>
                                  <p:childTnLst>
                                    <p:animEffect transition="out" filter="barn(inVertical)">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6" presetClass="entr" presetSubtype="42" fill="hold" nodeType="withEffect">
                                  <p:stCondLst>
                                    <p:cond delay="3000"/>
                                  </p:stCondLst>
                                  <p:childTnLst>
                                    <p:set>
                                      <p:cBhvr>
                                        <p:cTn id="26" dur="1" fill="hold">
                                          <p:stCondLst>
                                            <p:cond delay="0"/>
                                          </p:stCondLst>
                                        </p:cTn>
                                        <p:tgtEl>
                                          <p:spTgt spid="6"/>
                                        </p:tgtEl>
                                        <p:attrNameLst>
                                          <p:attrName>style.visibility</p:attrName>
                                        </p:attrNameLst>
                                      </p:cBhvr>
                                      <p:to>
                                        <p:strVal val="visible"/>
                                      </p:to>
                                    </p:set>
                                    <p:animEffect transition="in" filter="barn(outHorizontal)">
                                      <p:cBhvr>
                                        <p:cTn id="2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ue chevaux.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maison pierre.jpg"/>
          <p:cNvPicPr>
            <a:picLocks noChangeAspect="1"/>
          </p:cNvPicPr>
          <p:nvPr/>
        </p:nvPicPr>
        <p:blipFill>
          <a:blip r:embed="rId3">
            <a:lum bright="10000"/>
          </a:blip>
          <a:stretch>
            <a:fillRect/>
          </a:stretch>
        </p:blipFill>
        <p:spPr>
          <a:xfrm>
            <a:off x="0" y="0"/>
            <a:ext cx="9144000" cy="6858000"/>
          </a:xfrm>
          <a:prstGeom prst="rect">
            <a:avLst/>
          </a:prstGeom>
        </p:spPr>
      </p:pic>
      <p:pic>
        <p:nvPicPr>
          <p:cNvPr id="4" name="Image 3" descr="rue.jpg"/>
          <p:cNvPicPr>
            <a:picLocks noChangeAspect="1"/>
          </p:cNvPicPr>
          <p:nvPr/>
        </p:nvPicPr>
        <p:blipFill>
          <a:blip r:embed="rId4">
            <a:lum bright="10000"/>
          </a:blip>
          <a:stretch>
            <a:fillRect/>
          </a:stretch>
        </p:blipFill>
        <p:spPr>
          <a:xfrm>
            <a:off x="0" y="0"/>
            <a:ext cx="9144000" cy="6858000"/>
          </a:xfrm>
          <a:prstGeom prst="rect">
            <a:avLst/>
          </a:prstGeom>
        </p:spPr>
      </p:pic>
      <p:sp>
        <p:nvSpPr>
          <p:cNvPr id="5" name="ZoneTexte 4"/>
          <p:cNvSpPr txBox="1"/>
          <p:nvPr/>
        </p:nvSpPr>
        <p:spPr>
          <a:xfrm>
            <a:off x="1214414" y="6150114"/>
            <a:ext cx="3429024" cy="707886"/>
          </a:xfrm>
          <a:prstGeom prst="rect">
            <a:avLst/>
          </a:prstGeom>
          <a:noFill/>
        </p:spPr>
        <p:txBody>
          <a:bodyPr wrap="square" rtlCol="0">
            <a:spAutoFit/>
          </a:bodyPr>
          <a:lstStyle/>
          <a:p>
            <a:r>
              <a:rPr lang="fr-FR" sz="4000" b="1" i="1" dirty="0" smtClean="0">
                <a:solidFill>
                  <a:schemeClr val="accent3">
                    <a:lumMod val="20000"/>
                    <a:lumOff val="80000"/>
                  </a:schemeClr>
                </a:solidFill>
                <a:latin typeface="Lucida Handwriting" pitchFamily="66" charset="0"/>
              </a:rPr>
              <a:t>BY N I K Y </a:t>
            </a:r>
            <a:endParaRPr lang="fr-FR" sz="4000" b="1" i="1" dirty="0">
              <a:solidFill>
                <a:schemeClr val="accent3">
                  <a:lumMod val="20000"/>
                  <a:lumOff val="80000"/>
                </a:schemeClr>
              </a:solidFill>
              <a:latin typeface="Lucida Handwriting" pitchFamily="66" charset="0"/>
            </a:endParaRPr>
          </a:p>
        </p:txBody>
      </p:sp>
      <p:sp>
        <p:nvSpPr>
          <p:cNvPr id="6" name="ZoneTexte 5"/>
          <p:cNvSpPr txBox="1"/>
          <p:nvPr/>
        </p:nvSpPr>
        <p:spPr>
          <a:xfrm>
            <a:off x="5643570" y="6334780"/>
            <a:ext cx="3500430" cy="523220"/>
          </a:xfrm>
          <a:prstGeom prst="rect">
            <a:avLst/>
          </a:prstGeom>
          <a:noFill/>
        </p:spPr>
        <p:txBody>
          <a:bodyPr wrap="square" rtlCol="0">
            <a:spAutoFit/>
          </a:bodyPr>
          <a:lstStyle/>
          <a:p>
            <a:r>
              <a:rPr lang="fr-FR" sz="2800" b="1" i="1" dirty="0" smtClean="0">
                <a:solidFill>
                  <a:schemeClr val="accent3">
                    <a:lumMod val="20000"/>
                    <a:lumOff val="80000"/>
                  </a:schemeClr>
                </a:solidFill>
                <a:latin typeface="Lucida Handwriting" pitchFamily="66" charset="0"/>
              </a:rPr>
              <a:t>PHOTOS DU NET</a:t>
            </a:r>
            <a:endParaRPr lang="fr-FR" sz="2800" b="1" i="1" dirty="0">
              <a:solidFill>
                <a:schemeClr val="accent3">
                  <a:lumMod val="20000"/>
                  <a:lumOff val="80000"/>
                </a:schemeClr>
              </a:solidFill>
              <a:latin typeface="Lucida Handwriting" pitchFamily="66" charset="0"/>
            </a:endParaRPr>
          </a:p>
        </p:txBody>
      </p:sp>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edge">
                                      <p:cBhvr>
                                        <p:cTn id="10" dur="3000"/>
                                        <p:tgtEl>
                                          <p:spTgt spid="3"/>
                                        </p:tgtEl>
                                      </p:cBhvr>
                                    </p:animEffect>
                                  </p:childTnLst>
                                </p:cTn>
                              </p:par>
                            </p:childTnLst>
                          </p:cTn>
                        </p:par>
                        <p:par>
                          <p:cTn id="11" fill="hold">
                            <p:stCondLst>
                              <p:cond delay="3000"/>
                            </p:stCondLst>
                            <p:childTnLst>
                              <p:par>
                                <p:cTn id="12" presetID="22" presetClass="exit" presetSubtype="8" fill="hold" nodeType="afterEffect">
                                  <p:stCondLst>
                                    <p:cond delay="3000"/>
                                  </p:stCondLst>
                                  <p:childTnLst>
                                    <p:animEffect transition="out" filter="wipe(lef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2" presetClass="entr" presetSubtype="8"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3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50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1000" autoRev="1" fill="hold">
                                          <p:stCondLst>
                                            <p:cond delay="0"/>
                                          </p:stCondLst>
                                        </p:cTn>
                                        <p:tgtEl>
                                          <p:spTgt spid="5"/>
                                        </p:tgtEl>
                                        <p:attrNameLst>
                                          <p:attrName>ppt_w</p:attrName>
                                        </p:attrNameLst>
                                      </p:cBhvr>
                                    </p:anim>
                                    <p:anim by="(#ppt_w*0.50)" calcmode="lin" valueType="num">
                                      <p:cBhvr>
                                        <p:cTn id="23" dur="1000" decel="50000" autoRev="1" fill="hold">
                                          <p:stCondLst>
                                            <p:cond delay="0"/>
                                          </p:stCondLst>
                                        </p:cTn>
                                        <p:tgtEl>
                                          <p:spTgt spid="5"/>
                                        </p:tgtEl>
                                        <p:attrNameLst>
                                          <p:attrName>ppt_x</p:attrName>
                                        </p:attrNameLst>
                                      </p:cBhvr>
                                    </p:anim>
                                    <p:anim from="(-#ppt_h/2)" to="(#ppt_y)" calcmode="lin" valueType="num">
                                      <p:cBhvr>
                                        <p:cTn id="24" dur="2000" fill="hold">
                                          <p:stCondLst>
                                            <p:cond delay="0"/>
                                          </p:stCondLst>
                                        </p:cTn>
                                        <p:tgtEl>
                                          <p:spTgt spid="5"/>
                                        </p:tgtEl>
                                        <p:attrNameLst>
                                          <p:attrName>ppt_y</p:attrName>
                                        </p:attrNameLst>
                                      </p:cBhvr>
                                    </p:anim>
                                    <p:animRot by="21600000">
                                      <p:cBhvr>
                                        <p:cTn id="25" dur="2000" fill="hold">
                                          <p:stCondLst>
                                            <p:cond delay="0"/>
                                          </p:stCondLst>
                                        </p:cTn>
                                        <p:tgtEl>
                                          <p:spTgt spid="5"/>
                                        </p:tgtEl>
                                        <p:attrNameLst>
                                          <p:attrName>r</p:attrName>
                                        </p:attrNameLst>
                                      </p:cBhvr>
                                    </p:animRot>
                                  </p:childTnLst>
                                </p:cTn>
                              </p:par>
                            </p:childTnLst>
                          </p:cTn>
                        </p:par>
                        <p:par>
                          <p:cTn id="26" fill="hold">
                            <p:stCondLst>
                              <p:cond delay="3500"/>
                            </p:stCondLst>
                            <p:childTnLst>
                              <p:par>
                                <p:cTn id="27" presetID="56" presetClass="entr" presetSubtype="0" fill="hold" grpId="0" nodeType="afterEffect">
                                  <p:stCondLst>
                                    <p:cond delay="20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1000" autoRev="1" fill="hold">
                                          <p:stCondLst>
                                            <p:cond delay="0"/>
                                          </p:stCondLst>
                                        </p:cTn>
                                        <p:tgtEl>
                                          <p:spTgt spid="6"/>
                                        </p:tgtEl>
                                        <p:attrNameLst>
                                          <p:attrName>ppt_w</p:attrName>
                                        </p:attrNameLst>
                                      </p:cBhvr>
                                    </p:anim>
                                    <p:anim by="(#ppt_w*0.50)" calcmode="lin" valueType="num">
                                      <p:cBhvr>
                                        <p:cTn id="30" dur="1000" decel="50000" autoRev="1" fill="hold">
                                          <p:stCondLst>
                                            <p:cond delay="0"/>
                                          </p:stCondLst>
                                        </p:cTn>
                                        <p:tgtEl>
                                          <p:spTgt spid="6"/>
                                        </p:tgtEl>
                                        <p:attrNameLst>
                                          <p:attrName>ppt_x</p:attrName>
                                        </p:attrNameLst>
                                      </p:cBhvr>
                                    </p:anim>
                                    <p:anim from="(-#ppt_h/2)" to="(#ppt_y)" calcmode="lin" valueType="num">
                                      <p:cBhvr>
                                        <p:cTn id="31" dur="2000" fill="hold">
                                          <p:stCondLst>
                                            <p:cond delay="0"/>
                                          </p:stCondLst>
                                        </p:cTn>
                                        <p:tgtEl>
                                          <p:spTgt spid="6"/>
                                        </p:tgtEl>
                                        <p:attrNameLst>
                                          <p:attrName>ppt_y</p:attrName>
                                        </p:attrNameLst>
                                      </p:cBhvr>
                                    </p:anim>
                                    <p:animRot by="21600000">
                                      <p:cBhvr>
                                        <p:cTn id="32" dur="2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332</TotalTime>
  <Words>184</Words>
  <Application>Microsoft Office PowerPoint</Application>
  <PresentationFormat>Affichage à l'écran (4:3)</PresentationFormat>
  <Paragraphs>9</Paragraphs>
  <Slides>12</Slides>
  <Notes>0</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Niky</dc:creator>
  <cp:lastModifiedBy>Niky</cp:lastModifiedBy>
  <cp:revision>6</cp:revision>
  <dcterms:created xsi:type="dcterms:W3CDTF">2021-05-05T09:32:56Z</dcterms:created>
  <dcterms:modified xsi:type="dcterms:W3CDTF">2021-06-05T14:57:03Z</dcterms:modified>
</cp:coreProperties>
</file>