
<file path=[Content_Types].xml><?xml version="1.0" encoding="utf-8"?>
<Types xmlns="http://schemas.openxmlformats.org/package/2006/content-types">
  <Default Extension="png" ContentType="image/png"/>
  <Default Extension="3gp" ContentType="video/3gpp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ulwP7S8s0i5SZtnquhSBg==" hashData="6E1FCxk2ySt85ftvYV7JGCMUzWcBCdgOmF7yl3TcHSDdAnciP30UJxhG7JLVi/p1hxQs4S7otv5M2isyRMkqW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5853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04785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900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980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0660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9451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65783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58577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83965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96194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5790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36961-D79A-42A0-93C0-57CBD210612B}" type="datetimeFigureOut">
              <a:rPr lang="fr-CA" smtClean="0"/>
              <a:t>2016-03-10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F0DF4-AC5C-4998-8363-259AF6C7BC6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163506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3gp"/><Relationship Id="rId1" Type="http://schemas.microsoft.com/office/2007/relationships/media" Target="../media/media1.3gp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19306" cy="6858001"/>
          </a:xfrm>
          <a:prstGeom prst="rect">
            <a:avLst/>
          </a:prstGeom>
        </p:spPr>
      </p:pic>
      <p:pic>
        <p:nvPicPr>
          <p:cNvPr id="11" name="Randy Coleman - -Bohemian Rhapsody-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43709" y="1295399"/>
            <a:ext cx="7586133" cy="42671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ctangle 11"/>
          <p:cNvSpPr/>
          <p:nvPr/>
        </p:nvSpPr>
        <p:spPr>
          <a:xfrm>
            <a:off x="2924732" y="186034"/>
            <a:ext cx="2970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3"/>
                </a:solidFill>
              </a:rPr>
              <a:t>PIERR-IXE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0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861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32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16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1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1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 Ixe</dc:creator>
  <cp:lastModifiedBy>Pier Ixe</cp:lastModifiedBy>
  <cp:revision>1</cp:revision>
  <dcterms:created xsi:type="dcterms:W3CDTF">2016-03-10T23:30:40Z</dcterms:created>
  <dcterms:modified xsi:type="dcterms:W3CDTF">2016-03-11T00:56:17Z</dcterms:modified>
</cp:coreProperties>
</file>