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wma" ContentType="audio/x-ms-wma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92" r:id="rId2"/>
    <p:sldId id="256" r:id="rId3"/>
    <p:sldId id="258" r:id="rId4"/>
    <p:sldId id="277" r:id="rId5"/>
    <p:sldId id="264" r:id="rId6"/>
    <p:sldId id="267" r:id="rId7"/>
    <p:sldId id="270" r:id="rId8"/>
    <p:sldId id="269" r:id="rId9"/>
    <p:sldId id="265" r:id="rId10"/>
    <p:sldId id="275" r:id="rId11"/>
    <p:sldId id="271" r:id="rId12"/>
    <p:sldId id="274" r:id="rId13"/>
    <p:sldId id="272" r:id="rId14"/>
    <p:sldId id="281" r:id="rId15"/>
    <p:sldId id="279" r:id="rId16"/>
    <p:sldId id="282" r:id="rId17"/>
    <p:sldId id="266" r:id="rId18"/>
    <p:sldId id="284" r:id="rId19"/>
    <p:sldId id="278" r:id="rId20"/>
    <p:sldId id="262" r:id="rId21"/>
    <p:sldId id="283" r:id="rId22"/>
    <p:sldId id="280" r:id="rId23"/>
    <p:sldId id="263" r:id="rId24"/>
    <p:sldId id="286" r:id="rId25"/>
    <p:sldId id="276" r:id="rId26"/>
    <p:sldId id="287" r:id="rId27"/>
    <p:sldId id="259" r:id="rId28"/>
    <p:sldId id="289" r:id="rId29"/>
    <p:sldId id="290" r:id="rId30"/>
    <p:sldId id="291" r:id="rId31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96" y="43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C7D2FCF-FC16-48E7-87BD-C9785E647460}" type="datetimeFigureOut">
              <a:rPr lang="fr-FR" smtClean="0"/>
              <a:t>03/08/2019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FD3D20F-9839-4FAC-BB8E-0FD9F2F28295}" type="slidenum">
              <a:rPr lang="fr-FR" smtClean="0"/>
              <a:t>‹N°›</a:t>
            </a:fld>
            <a:endParaRPr lang="fr-FR"/>
          </a:p>
        </p:txBody>
      </p:sp>
      <p:grpSp>
        <p:nvGrpSpPr>
          <p:cNvPr id="8" name="Group 7"/>
          <p:cNvGrpSpPr/>
          <p:nvPr/>
        </p:nvGrpSpPr>
        <p:grpSpPr>
          <a:xfrm>
            <a:off x="1194101" y="2165647"/>
            <a:ext cx="6779110" cy="923330"/>
            <a:chOff x="1172584" y="1381459"/>
            <a:chExt cx="6779110" cy="1231106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12311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040803"/>
            <a:ext cx="6777318" cy="1298987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825897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109">
        <p:random/>
      </p:transition>
    </mc:Choice>
    <mc:Fallback>
      <p:transition spd="slow" advTm="6109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D2FCF-FC16-48E7-87BD-C9785E647460}" type="datetimeFigureOut">
              <a:rPr lang="fr-FR" smtClean="0"/>
              <a:t>03/08/2019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3D20F-9839-4FAC-BB8E-0FD9F2F28295}" type="slidenum">
              <a:rPr lang="fr-FR" smtClean="0"/>
              <a:t>‹N°›</a:t>
            </a:fld>
            <a:endParaRPr lang="fr-FR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044163"/>
            <a:ext cx="6779110" cy="923330"/>
            <a:chOff x="1172584" y="1381459"/>
            <a:chExt cx="6779110" cy="1231106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12311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109">
        <p:random/>
      </p:transition>
    </mc:Choice>
    <mc:Fallback>
      <p:transition spd="slow" advTm="6109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165684"/>
            <a:ext cx="6779110" cy="923330"/>
            <a:chOff x="1172584" y="1381459"/>
            <a:chExt cx="6779110" cy="1231106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12311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1" y="903643"/>
            <a:ext cx="7754713" cy="1433037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9" y="2825488"/>
            <a:ext cx="7734747" cy="1125140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D2FCF-FC16-48E7-87BD-C9785E647460}" type="datetimeFigureOut">
              <a:rPr lang="fr-FR" smtClean="0"/>
              <a:t>03/08/2019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3D20F-9839-4FAC-BB8E-0FD9F2F2829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109">
        <p:random/>
      </p:transition>
    </mc:Choice>
    <mc:Fallback>
      <p:transition spd="slow" advTm="6109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D2FCF-FC16-48E7-87BD-C9785E647460}" type="datetimeFigureOut">
              <a:rPr lang="fr-FR" smtClean="0"/>
              <a:t>03/08/2019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3D20F-9839-4FAC-BB8E-0FD9F2F28295}" type="slidenum">
              <a:rPr lang="fr-FR" smtClean="0"/>
              <a:t>‹N°›</a:t>
            </a:fld>
            <a:endParaRPr lang="fr-FR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044163"/>
            <a:ext cx="6779110" cy="923330"/>
            <a:chOff x="1172584" y="1381459"/>
            <a:chExt cx="6779110" cy="1231106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12311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1680210"/>
            <a:ext cx="3803904" cy="2907792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1680210"/>
            <a:ext cx="3803904" cy="2907792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109">
        <p:random/>
      </p:transition>
    </mc:Choice>
    <mc:Fallback>
      <p:transition spd="slow" advTm="6109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1680210"/>
            <a:ext cx="3442446" cy="493776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210696"/>
            <a:ext cx="3803904" cy="23797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1680210"/>
            <a:ext cx="3447288" cy="493776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208276"/>
            <a:ext cx="3799728" cy="23797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D2FCF-FC16-48E7-87BD-C9785E647460}" type="datetimeFigureOut">
              <a:rPr lang="fr-FR" smtClean="0"/>
              <a:t>03/08/2019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3D20F-9839-4FAC-BB8E-0FD9F2F28295}" type="slidenum">
              <a:rPr lang="fr-FR" smtClean="0"/>
              <a:t>‹N°›</a:t>
            </a:fld>
            <a:endParaRPr lang="fr-FR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044163"/>
            <a:ext cx="6779110" cy="923330"/>
            <a:chOff x="1172584" y="1381459"/>
            <a:chExt cx="6779110" cy="1231106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12311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109">
        <p:random/>
      </p:transition>
    </mc:Choice>
    <mc:Fallback>
      <p:transition spd="slow" advTm="6109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D2FCF-FC16-48E7-87BD-C9785E647460}" type="datetimeFigureOut">
              <a:rPr lang="fr-FR" smtClean="0"/>
              <a:t>03/08/2019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3D20F-9839-4FAC-BB8E-0FD9F2F28295}" type="slidenum">
              <a:rPr lang="fr-FR" smtClean="0"/>
              <a:t>‹N°›</a:t>
            </a:fld>
            <a:endParaRPr lang="fr-FR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044163"/>
            <a:ext cx="6779110" cy="923330"/>
            <a:chOff x="1172584" y="1381459"/>
            <a:chExt cx="6779110" cy="1231106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12311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109">
        <p:random/>
      </p:transition>
    </mc:Choice>
    <mc:Fallback>
      <p:transition spd="slow" advTm="6109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D2FCF-FC16-48E7-87BD-C9785E647460}" type="datetimeFigureOut">
              <a:rPr lang="fr-FR" smtClean="0"/>
              <a:t>03/08/2019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3D20F-9839-4FAC-BB8E-0FD9F2F2829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109">
        <p:random/>
      </p:transition>
    </mc:Choice>
    <mc:Fallback>
      <p:transition spd="slow" advTm="6109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80" y="1258647"/>
            <a:ext cx="3422483" cy="141519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2" y="419549"/>
            <a:ext cx="4116667" cy="4175074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80" y="2702859"/>
            <a:ext cx="3411725" cy="1887967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D2FCF-FC16-48E7-87BD-C9785E647460}" type="datetimeFigureOut">
              <a:rPr lang="fr-FR" smtClean="0"/>
              <a:t>03/08/2019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3D20F-9839-4FAC-BB8E-0FD9F2F2829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109">
        <p:random/>
      </p:transition>
    </mc:Choice>
    <mc:Fallback>
      <p:transition spd="slow" advTm="6109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2" y="3501614"/>
            <a:ext cx="7767021" cy="483547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500224"/>
            <a:ext cx="4772156" cy="2698512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3993229"/>
            <a:ext cx="7756264" cy="603647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D2FCF-FC16-48E7-87BD-C9785E647460}" type="datetimeFigureOut">
              <a:rPr lang="fr-FR" smtClean="0"/>
              <a:t>03/08/2019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3D20F-9839-4FAC-BB8E-0FD9F2F2829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109">
        <p:random/>
      </p:transition>
    </mc:Choice>
    <mc:Fallback>
      <p:transition spd="slow" advTm="6109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D2FCF-FC16-48E7-87BD-C9785E647460}" type="datetimeFigureOut">
              <a:rPr lang="fr-FR" smtClean="0"/>
              <a:t>03/08/2019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3D20F-9839-4FAC-BB8E-0FD9F2F28295}" type="slidenum">
              <a:rPr lang="fr-FR" smtClean="0"/>
              <a:t>‹N°›</a:t>
            </a:fld>
            <a:endParaRPr lang="fr-FR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044163"/>
            <a:ext cx="6779110" cy="923330"/>
            <a:chOff x="1172584" y="1381459"/>
            <a:chExt cx="6779110" cy="1231106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12311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109">
        <p:random/>
      </p:transition>
    </mc:Choice>
    <mc:Fallback>
      <p:transition spd="slow" advTm="6109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1" y="419549"/>
            <a:ext cx="1678193" cy="4175074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9" y="637391"/>
            <a:ext cx="5507917" cy="3767866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D2FCF-FC16-48E7-87BD-C9785E647460}" type="datetimeFigureOut">
              <a:rPr lang="fr-FR" smtClean="0"/>
              <a:t>03/08/2019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3D20F-9839-4FAC-BB8E-0FD9F2F28295}" type="slidenum">
              <a:rPr lang="fr-FR" smtClean="0"/>
              <a:t>‹N°›</a:t>
            </a:fld>
            <a:endParaRPr lang="fr-FR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4594069" y="2045201"/>
            <a:ext cx="4110116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000879" y="1381459"/>
              <a:ext cx="116955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109">
        <p:random/>
      </p:transition>
    </mc:Choice>
    <mc:Fallback>
      <p:transition spd="slow" advTm="6109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1" y="427617"/>
            <a:ext cx="7756263" cy="7906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1686261"/>
            <a:ext cx="7745505" cy="29083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4621082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8C7D2FCF-FC16-48E7-87BD-C9785E647460}" type="datetimeFigureOut">
              <a:rPr lang="fr-FR" smtClean="0"/>
              <a:t>03/08/2019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621082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4621082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3FD3D20F-9839-4FAC-BB8E-0FD9F2F28295}" type="slidenum">
              <a:rPr lang="fr-FR" smtClean="0"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1500" advTm="6109">
        <p:random/>
      </p:transition>
    </mc:Choice>
    <mc:Fallback>
      <p:transition spd="slow" advTm="6109">
        <p:random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undocs.org/fr/A/65/L.72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hyperlink" Target="https://www.photo-paysage.com/blog/technique-photo-conseils-et-tutoriaux/tutoriel-photo-la-composition-dune-image/limportance-de-larriere-plan-et-de-lavant-plan/" TargetMode="External"/><Relationship Id="rId4" Type="http://schemas.openxmlformats.org/officeDocument/2006/relationships/image" Target="../media/image18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ublicdomainpictures.net/view-image.php?image=44098&amp;picture=&amp;jazyk=FR" TargetMode="External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F425DF11-EFB2-4831-8A92-61566CFF69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alphaModFix amt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œur 5">
            <a:extLst>
              <a:ext uri="{FF2B5EF4-FFF2-40B4-BE49-F238E27FC236}">
                <a16:creationId xmlns:a16="http://schemas.microsoft.com/office/drawing/2014/main" id="{53E56D49-3245-468F-B6B4-C2A5DB7EA724}"/>
              </a:ext>
            </a:extLst>
          </p:cNvPr>
          <p:cNvSpPr/>
          <p:nvPr/>
        </p:nvSpPr>
        <p:spPr>
          <a:xfrm>
            <a:off x="1619672" y="-92545"/>
            <a:ext cx="6408712" cy="4608512"/>
          </a:xfrm>
          <a:prstGeom prst="hear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8ECF3DED-28A9-4088-B503-EC4146E62071}"/>
              </a:ext>
            </a:extLst>
          </p:cNvPr>
          <p:cNvSpPr txBox="1"/>
          <p:nvPr/>
        </p:nvSpPr>
        <p:spPr>
          <a:xfrm>
            <a:off x="2070295" y="915566"/>
            <a:ext cx="5760640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fr-FR" sz="1200" b="1" dirty="0">
                <a:latin typeface="Lucida Calligraphy" panose="03010101010101010101" pitchFamily="66" charset="0"/>
              </a:rPr>
              <a:t>Le 30 JUILLET  :</a:t>
            </a:r>
          </a:p>
          <a:p>
            <a:pPr algn="ctr"/>
            <a:r>
              <a:rPr lang="fr-FR" sz="1200" b="1" dirty="0">
                <a:latin typeface="Lucida Calligraphy" panose="03010101010101010101" pitchFamily="66" charset="0"/>
              </a:rPr>
              <a:t> C’est la journée Internationale de L'amitié</a:t>
            </a:r>
          </a:p>
          <a:p>
            <a:pPr algn="ctr"/>
            <a:r>
              <a:rPr lang="fr-FR" sz="1200" b="1" dirty="0">
                <a:latin typeface="Lucida Calligraphy" panose="03010101010101010101" pitchFamily="66" charset="0"/>
              </a:rPr>
              <a:t>**************</a:t>
            </a:r>
          </a:p>
          <a:p>
            <a:endParaRPr lang="fr-FR" sz="1200" dirty="0">
              <a:latin typeface="Lucida Calligraphy" panose="03010101010101010101" pitchFamily="66" charset="0"/>
            </a:endParaRPr>
          </a:p>
          <a:p>
            <a:r>
              <a:rPr lang="fr-FR" sz="1200" dirty="0">
                <a:latin typeface="Lucida Calligraphy" panose="03010101010101010101" pitchFamily="66" charset="0"/>
              </a:rPr>
              <a:t>La Journée internationale de l'amitié a été </a:t>
            </a:r>
            <a:r>
              <a:rPr lang="fr-FR" sz="1200" dirty="0">
                <a:latin typeface="Lucida Calligraphy" panose="03010101010101010101" pitchFamily="66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proclamée</a:t>
            </a:r>
            <a:r>
              <a:rPr lang="fr-FR" sz="1200" dirty="0">
                <a:latin typeface="Lucida Calligraphy" panose="03010101010101010101" pitchFamily="66" charset="0"/>
              </a:rPr>
              <a:t> en 2011 </a:t>
            </a:r>
          </a:p>
          <a:p>
            <a:r>
              <a:rPr lang="fr-FR" sz="1200" dirty="0">
                <a:latin typeface="Lucida Calligraphy" panose="03010101010101010101" pitchFamily="66" charset="0"/>
              </a:rPr>
              <a:t>par l'Assemblée Générale de l'ONU pour rappeler que l’amitié entre les peuples, les pays, les cultures et les individus inspire les efforts de paix </a:t>
            </a:r>
          </a:p>
          <a:p>
            <a:pPr algn="ctr"/>
            <a:r>
              <a:rPr lang="fr-FR" sz="1200" dirty="0">
                <a:latin typeface="Lucida Calligraphy" panose="03010101010101010101" pitchFamily="66" charset="0"/>
              </a:rPr>
              <a:t>et offre l’occasion de  créer  des ponts entre communautés</a:t>
            </a:r>
          </a:p>
          <a:p>
            <a:r>
              <a:rPr lang="fr-FR" sz="1200" dirty="0">
                <a:latin typeface="Lucida Calligraphy" panose="03010101010101010101" pitchFamily="66" charset="0"/>
              </a:rPr>
              <a:t>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2525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9103">
        <p:random/>
      </p:transition>
    </mc:Choice>
    <mc:Fallback>
      <p:transition spd="slow" advTm="19103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707" y="0"/>
            <a:ext cx="9145707" cy="51435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483768" y="251982"/>
            <a:ext cx="63370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L'amitié, </a:t>
            </a:r>
          </a:p>
          <a:p>
            <a:pPr algn="ctr"/>
            <a:r>
              <a:rPr lang="fr-FR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c'est toujours vivre un peu </a:t>
            </a:r>
          </a:p>
          <a:p>
            <a:pPr algn="ctr"/>
            <a:r>
              <a:rPr lang="fr-FR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dans le </a:t>
            </a:r>
            <a:r>
              <a:rPr lang="fr-FR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coeur</a:t>
            </a:r>
            <a:r>
              <a:rPr lang="fr-FR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l'un de l'autre </a:t>
            </a:r>
          </a:p>
        </p:txBody>
      </p:sp>
      <p:pic>
        <p:nvPicPr>
          <p:cNvPr id="6" name="Richard Clayderman - COULEUR TENDRESSE (Album 13 Original LP 1983)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84368" y="4083918"/>
            <a:ext cx="304800" cy="3048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6156176" y="4433112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reflection blurRad="6350" stA="55000" endA="50" endPos="85000" dist="60007" dir="5400000" sy="-100000" algn="bl" rotWithShape="0"/>
                </a:effectLst>
              </a:rPr>
              <a:t>PPS AUTOMATIQUE</a:t>
            </a:r>
          </a:p>
        </p:txBody>
      </p:sp>
    </p:spTree>
    <p:extLst>
      <p:ext uri="{BB962C8B-B14F-4D97-AF65-F5344CB8AC3E}">
        <p14:creationId xmlns:p14="http://schemas.microsoft.com/office/powerpoint/2010/main" val="3824554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480">
        <p:random/>
      </p:transition>
    </mc:Choice>
    <mc:Fallback>
      <p:transition spd="slow" advTm="948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78F7A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78F7A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400"/>
                            </p:stCondLst>
                            <p:childTnLst>
                              <p:par>
                                <p:cTn id="30" presetID="55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3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/>
      <p:bldP spid="7" grpId="0"/>
    </p:bldLst>
  </p:timing>
  <p:extLst>
    <p:ext uri="{E180D4A7-C9FB-4DFB-919C-405C955672EB}">
      <p14:showEvtLst xmlns:p14="http://schemas.microsoft.com/office/powerpoint/2010/main">
        <p14:playEvt time="2" objId="6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236046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632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726">
        <p:random/>
      </p:transition>
    </mc:Choice>
    <mc:Fallback>
      <p:transition spd="slow" advTm="4726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252520" cy="51435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580112" y="427617"/>
            <a:ext cx="2864642" cy="343933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179512" y="699542"/>
            <a:ext cx="3635932" cy="1200329"/>
          </a:xfrm>
          <a:prstGeom prst="rect">
            <a:avLst/>
          </a:prstGeom>
          <a:noFill/>
        </p:spPr>
        <p:txBody>
          <a:bodyPr wrap="none" rtlCol="0">
            <a:prstTxWarp prst="textDeflate">
              <a:avLst/>
            </a:prstTxWarp>
            <a:spAutoFit/>
          </a:bodyPr>
          <a:lstStyle/>
          <a:p>
            <a:pPr algn="ctr"/>
            <a:r>
              <a:rPr lang="fr-FR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L’amitié, </a:t>
            </a:r>
          </a:p>
          <a:p>
            <a:pPr algn="ctr"/>
            <a:r>
              <a:rPr lang="fr-FR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c’est écouter sans</a:t>
            </a:r>
          </a:p>
          <a:p>
            <a:pPr algn="ctr"/>
            <a:r>
              <a:rPr lang="fr-FR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Juger l’autre, ni en bien ni en mal,</a:t>
            </a:r>
          </a:p>
          <a:p>
            <a:pPr algn="ctr"/>
            <a:endParaRPr lang="fr-FR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11724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337">
        <p:random/>
      </p:transition>
    </mc:Choice>
    <mc:Fallback>
      <p:transition spd="slow" advTm="633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19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9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  <p:animClr clrSpc="rgb" dir="cw">
                                      <p:cBhvr>
                                        <p:cTn id="22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  <p:set>
                                      <p:cBhvr>
                                        <p:cTn id="23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  <p:animClr clrSpc="rgb" dir="cw">
                                      <p:cBhvr>
                                        <p:cTn id="27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  <p:set>
                                      <p:cBhvr>
                                        <p:cTn id="28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6059" y="0"/>
            <a:ext cx="9144000" cy="51435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flipH="1" flipV="1">
            <a:off x="1331640" y="-2132577"/>
            <a:ext cx="1512167" cy="311839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215631" y="267494"/>
            <a:ext cx="523489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Quand tu ne te sens pas bien dans ta peau,</a:t>
            </a:r>
          </a:p>
          <a:p>
            <a:pPr algn="ctr"/>
            <a:r>
              <a:rPr lang="fr-FR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L’amitié est là pour te rappeler toutes les qualités</a:t>
            </a:r>
          </a:p>
          <a:p>
            <a:pPr algn="ctr"/>
            <a:r>
              <a:rPr lang="fr-FR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endParaRPr lang="fr-FR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194956" y="3867894"/>
            <a:ext cx="353654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Que tu possèdes</a:t>
            </a:r>
          </a:p>
          <a:p>
            <a:pPr algn="ctr"/>
            <a:r>
              <a:rPr lang="fr-FR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Et que tu sembles avoir oubliées.</a:t>
            </a:r>
          </a:p>
          <a:p>
            <a:endParaRPr lang="fr-FR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6" name="Espace réservé du contenu 3">
            <a:extLst>
              <a:ext uri="{FF2B5EF4-FFF2-40B4-BE49-F238E27FC236}">
                <a16:creationId xmlns:a16="http://schemas.microsoft.com/office/drawing/2014/main" id="{4EC929EB-C325-4987-A8AF-19F8C3A5EE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8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109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475">
        <p:random/>
      </p:transition>
    </mc:Choice>
    <mc:Fallback>
      <p:transition spd="slow" advTm="9475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16" presetClass="entr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12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2627784" y="3507854"/>
            <a:ext cx="5616624" cy="1635646"/>
          </a:xfrm>
          <a:prstGeom prst="rect">
            <a:avLst/>
          </a:prstGeom>
          <a:noFill/>
        </p:spPr>
        <p:txBody>
          <a:bodyPr wrap="none" rtlCol="0">
            <a:prstTxWarp prst="textDeflate">
              <a:avLst/>
            </a:prstTxWarp>
            <a:spAutoFit/>
          </a:bodyPr>
          <a:lstStyle/>
          <a:p>
            <a:pPr algn="ctr"/>
            <a:r>
              <a:rPr lang="fr-F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Quand tu partages une amitié,</a:t>
            </a:r>
          </a:p>
          <a:p>
            <a:pPr algn="ctr"/>
            <a:r>
              <a:rPr lang="fr-F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Décider devient plus facile </a:t>
            </a:r>
          </a:p>
          <a:p>
            <a:pPr algn="ctr"/>
            <a:r>
              <a:rPr lang="fr-F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et les problèmes</a:t>
            </a:r>
          </a:p>
          <a:p>
            <a:pPr algn="ctr"/>
            <a:r>
              <a:rPr lang="fr-F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Semblent moins graves.</a:t>
            </a:r>
          </a:p>
          <a:p>
            <a:pPr algn="ctr"/>
            <a:endParaRPr lang="fr-F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77578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602">
        <p:random/>
      </p:transition>
    </mc:Choice>
    <mc:Fallback>
      <p:transition spd="slow" advTm="5602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flipH="1">
            <a:off x="-612576" y="-236562"/>
            <a:ext cx="1301067" cy="1454867"/>
          </a:xfrm>
        </p:spPr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653950" y="411510"/>
            <a:ext cx="546816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Peu importe le temps que nous passons ensemble,</a:t>
            </a:r>
          </a:p>
          <a:p>
            <a:pPr algn="ctr"/>
            <a:r>
              <a:rPr lang="fr-F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Tu découvriras toujours de nouvelles dimensions</a:t>
            </a:r>
          </a:p>
          <a:p>
            <a:pPr algn="ctr"/>
            <a:r>
              <a:rPr lang="fr-F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Au travers du miroir et des liens de l’amitié.</a:t>
            </a:r>
          </a:p>
          <a:p>
            <a:pPr algn="ctr"/>
            <a:endParaRPr lang="fr-F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2626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818">
        <p:random/>
      </p:transition>
    </mc:Choice>
    <mc:Fallback>
      <p:transition spd="slow" advTm="681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5900"/>
            <a:ext cx="9144000" cy="5143500"/>
          </a:xfrm>
        </p:spPr>
      </p:pic>
      <p:sp>
        <p:nvSpPr>
          <p:cNvPr id="5" name="ZoneTexte 4"/>
          <p:cNvSpPr txBox="1"/>
          <p:nvPr/>
        </p:nvSpPr>
        <p:spPr>
          <a:xfrm>
            <a:off x="2699792" y="4083918"/>
            <a:ext cx="3582397" cy="1211362"/>
          </a:xfrm>
          <a:prstGeom prst="rect">
            <a:avLst/>
          </a:prstGeom>
          <a:noFill/>
        </p:spPr>
        <p:txBody>
          <a:bodyPr wrap="none" rtlCol="0">
            <a:prstTxWarp prst="textWave2">
              <a:avLst/>
            </a:prstTxWarp>
            <a:spAutoFit/>
          </a:bodyPr>
          <a:lstStyle/>
          <a:p>
            <a:pPr algn="ctr"/>
            <a:r>
              <a:rPr lang="fr-F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 rêver à de nouvelles idées</a:t>
            </a:r>
          </a:p>
          <a:p>
            <a:pPr algn="ctr"/>
            <a:r>
              <a:rPr lang="fr-F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Et de réfléchir aux anciennes</a:t>
            </a:r>
            <a:r>
              <a:rPr lang="fr-FR" dirty="0"/>
              <a:t>.</a:t>
            </a:r>
          </a:p>
          <a:p>
            <a:pPr algn="ctr"/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1763688" y="339502"/>
            <a:ext cx="4769254" cy="923330"/>
          </a:xfrm>
          <a:prstGeom prst="rect">
            <a:avLst/>
          </a:prstGeom>
          <a:noFill/>
        </p:spPr>
        <p:txBody>
          <a:bodyPr wrap="none" rtlCol="0">
            <a:prstTxWarp prst="textChevron">
              <a:avLst/>
            </a:prstTxWarp>
            <a:spAutoFit/>
          </a:bodyPr>
          <a:lstStyle/>
          <a:p>
            <a:pPr algn="ctr"/>
            <a:r>
              <a:rPr lang="fr-F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L’amitié te fait le cadeau des plus précieux :</a:t>
            </a:r>
          </a:p>
          <a:p>
            <a:pPr algn="ctr"/>
            <a:r>
              <a:rPr lang="fr-F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Celui du temps , le temps de partager,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62784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031">
        <p:random/>
      </p:transition>
    </mc:Choice>
    <mc:Fallback>
      <p:transition spd="slow" advTm="9031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175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  <p:bldP spid="5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fr-FR" dirty="0"/>
          </a:p>
        </p:txBody>
      </p:sp>
      <p:pic>
        <p:nvPicPr>
          <p:cNvPr id="5" name="Espace réservé du contenu 3">
            <a:extLst>
              <a:ext uri="{FF2B5EF4-FFF2-40B4-BE49-F238E27FC236}">
                <a16:creationId xmlns:a16="http://schemas.microsoft.com/office/drawing/2014/main" id="{BD50D514-F47E-4371-94BF-5540221F15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6" y="2973"/>
            <a:ext cx="9143999" cy="5143500"/>
          </a:xfrm>
        </p:spPr>
      </p:pic>
    </p:spTree>
    <p:extLst>
      <p:ext uri="{BB962C8B-B14F-4D97-AF65-F5344CB8AC3E}">
        <p14:creationId xmlns:p14="http://schemas.microsoft.com/office/powerpoint/2010/main" val="35519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639">
        <p:random/>
      </p:transition>
    </mc:Choice>
    <mc:Fallback>
      <p:transition spd="slow" advTm="463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flipV="1">
            <a:off x="688491" y="-1028650"/>
            <a:ext cx="1435237" cy="936104"/>
          </a:xfrm>
        </p:spPr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856195" y="339502"/>
            <a:ext cx="6327373" cy="1584176"/>
          </a:xfrm>
          <a:prstGeom prst="rect">
            <a:avLst/>
          </a:prstGeom>
          <a:noFill/>
        </p:spPr>
        <p:txBody>
          <a:bodyPr wrap="none" rtlCol="0">
            <a:prstTxWarp prst="textDeflateTop">
              <a:avLst/>
            </a:prstTxWarp>
            <a:spAutoFit/>
          </a:bodyPr>
          <a:lstStyle/>
          <a:p>
            <a:pPr algn="ctr"/>
            <a:r>
              <a:rPr lang="fr-F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L’amitié c’est aimer l’autre pour ce qu’il est,</a:t>
            </a:r>
          </a:p>
          <a:p>
            <a:pPr algn="ctr"/>
            <a:r>
              <a:rPr lang="fr-F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Non pour ce qu’il fait. </a:t>
            </a:r>
          </a:p>
          <a:p>
            <a:endParaRPr lang="fr-FR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10427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018">
        <p:random/>
      </p:transition>
    </mc:Choice>
    <mc:Fallback>
      <p:transition spd="slow" advTm="601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flipV="1">
            <a:off x="3707904" y="-1460698"/>
            <a:ext cx="2232248" cy="360040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1547664" y="0"/>
            <a:ext cx="5396172" cy="1765360"/>
          </a:xfrm>
          <a:prstGeom prst="rect">
            <a:avLst/>
          </a:prstGeom>
          <a:noFill/>
        </p:spPr>
        <p:txBody>
          <a:bodyPr wrap="none" rtlCol="0">
            <a:prstTxWarp prst="textInflate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fr-FR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De voir le bonheur que l’on apporte à l’autre</a:t>
            </a:r>
          </a:p>
          <a:p>
            <a:pPr algn="ctr"/>
            <a:r>
              <a:rPr lang="fr-FR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on  ressent   un  immense bien-être</a:t>
            </a:r>
          </a:p>
          <a:p>
            <a:pPr algn="ctr"/>
            <a:r>
              <a:rPr lang="fr-FR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Et  une capacité d’amour infinie.</a:t>
            </a:r>
          </a:p>
          <a:p>
            <a:endParaRPr lang="fr-FR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endParaRPr lang="fr-FR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83879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108">
        <p:random/>
      </p:transition>
    </mc:Choice>
    <mc:Fallback>
      <p:transition spd="slow" advTm="710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51350" cy="51435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flipH="1" flipV="1">
            <a:off x="611560" y="-956642"/>
            <a:ext cx="76931" cy="1384259"/>
          </a:xfrm>
        </p:spPr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1848393" y="195486"/>
            <a:ext cx="5275804" cy="1656184"/>
          </a:xfrm>
          <a:prstGeom prst="rect">
            <a:avLst/>
          </a:prstGeom>
          <a:noFill/>
        </p:spPr>
        <p:txBody>
          <a:bodyPr wrap="none" rtlCol="0">
            <a:prstTxWarp prst="textInflate">
              <a:avLst/>
            </a:prstTxWarp>
            <a:spAutoFit/>
          </a:bodyPr>
          <a:lstStyle/>
          <a:p>
            <a:pPr algn="ctr"/>
            <a:r>
              <a:rPr lang="fr-FR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Et en se sentant aimé,</a:t>
            </a:r>
          </a:p>
          <a:p>
            <a:pPr algn="ctr"/>
            <a:r>
              <a:rPr lang="fr-FR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On est capable de grandes choses, de s’accrocher</a:t>
            </a:r>
          </a:p>
          <a:p>
            <a:pPr algn="ctr"/>
            <a:r>
              <a:rPr lang="fr-FR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Et de réussir.</a:t>
            </a:r>
          </a:p>
          <a:p>
            <a:pPr algn="ctr"/>
            <a:r>
              <a:rPr lang="fr-FR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62699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970">
        <p:random/>
      </p:transition>
    </mc:Choice>
    <mc:Fallback>
      <p:transition spd="slow" advTm="597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alphaModFix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08520" y="0"/>
            <a:ext cx="9252520" cy="5308054"/>
          </a:xfrm>
          <a:blipFill>
            <a:blip r:embed="rId4">
              <a:alphaModFix/>
              <a:extLs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a:blipFill>
        </p:spPr>
      </p:pic>
      <p:sp>
        <p:nvSpPr>
          <p:cNvPr id="8" name="Titre 7">
            <a:extLst>
              <a:ext uri="{FF2B5EF4-FFF2-40B4-BE49-F238E27FC236}">
                <a16:creationId xmlns:a16="http://schemas.microsoft.com/office/drawing/2014/main" id="{376BFE44-C9E5-4F9D-BC18-D30D3908C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3">
            <a:extLst>
              <a:ext uri="{FF2B5EF4-FFF2-40B4-BE49-F238E27FC236}">
                <a16:creationId xmlns:a16="http://schemas.microsoft.com/office/drawing/2014/main" id="{0A3639C4-FF7C-4B89-9D5C-27EC9BA19A2F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6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11451" y="0"/>
            <a:ext cx="9144000" cy="5812110"/>
          </a:xfrm>
          <a:blipFill>
            <a:blip r:embed="rId4">
              <a:alphaModFix/>
              <a:extLs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575061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790">
        <p:random/>
      </p:transition>
    </mc:Choice>
    <mc:Fallback>
      <p:transition spd="slow" advTm="679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8343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722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276">
        <p:random/>
      </p:transition>
    </mc:Choice>
    <mc:Fallback>
      <p:transition spd="slow" advTm="3276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51519" y="195486"/>
            <a:ext cx="490693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Entre amis intimes, on apprend</a:t>
            </a:r>
          </a:p>
          <a:p>
            <a:pPr algn="ctr"/>
            <a:r>
              <a:rPr lang="fr-FR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à donner. </a:t>
            </a:r>
          </a:p>
          <a:p>
            <a:pPr algn="ctr"/>
            <a:r>
              <a:rPr lang="fr-FR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On s’épanouit, </a:t>
            </a:r>
          </a:p>
          <a:p>
            <a:pPr algn="ctr"/>
            <a:r>
              <a:rPr lang="fr-FR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On devient moins égoïste, </a:t>
            </a:r>
          </a:p>
          <a:p>
            <a:pPr algn="ctr"/>
            <a:endParaRPr lang="fr-FR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12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809">
        <p:random/>
      </p:transition>
    </mc:Choice>
    <mc:Fallback>
      <p:transition spd="slow" advTm="580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71600" y="843558"/>
            <a:ext cx="4418910" cy="1584176"/>
          </a:xfrm>
          <a:prstGeom prst="rect">
            <a:avLst/>
          </a:prstGeom>
          <a:noFill/>
        </p:spPr>
        <p:txBody>
          <a:bodyPr wrap="square" rtlCol="0">
            <a:prstTxWarp prst="textCanDown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fr-FR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On ressent plus profondément </a:t>
            </a:r>
          </a:p>
          <a:p>
            <a:pPr algn="ctr"/>
            <a:r>
              <a:rPr lang="fr-FR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et on aide</a:t>
            </a:r>
          </a:p>
          <a:p>
            <a:pPr algn="ctr"/>
            <a:r>
              <a:rPr lang="fr-FR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avec plus de cœur. </a:t>
            </a:r>
          </a:p>
          <a:p>
            <a:pPr algn="ctr"/>
            <a:endParaRPr lang="fr-FR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543569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782">
        <p:random/>
      </p:transition>
    </mc:Choice>
    <mc:Fallback>
      <p:transition spd="slow" advTm="9782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alphaModFix am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300"/>
            <a:ext cx="9144000" cy="5143500"/>
          </a:xfrm>
          <a:solidFill>
            <a:schemeClr val="tx1"/>
          </a:solidFill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fr-FR"/>
          </a:p>
        </p:txBody>
      </p:sp>
      <p:pic>
        <p:nvPicPr>
          <p:cNvPr id="6" name="Espace réservé du contenu 3">
            <a:extLst>
              <a:ext uri="{FF2B5EF4-FFF2-40B4-BE49-F238E27FC236}">
                <a16:creationId xmlns:a16="http://schemas.microsoft.com/office/drawing/2014/main" id="{971C28AB-31B7-47BB-AB35-10A1A1D5E3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7" y="-6300"/>
            <a:ext cx="9144000" cy="5143500"/>
          </a:xfrm>
          <a:prstGeom prst="rect">
            <a:avLst/>
          </a:prstGeom>
          <a:solidFill>
            <a:schemeClr val="tx1"/>
          </a:solidFill>
        </p:spPr>
      </p:pic>
    </p:spTree>
    <p:extLst>
      <p:ext uri="{BB962C8B-B14F-4D97-AF65-F5344CB8AC3E}">
        <p14:creationId xmlns:p14="http://schemas.microsoft.com/office/powerpoint/2010/main" val="2804910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631">
        <p:random/>
      </p:transition>
    </mc:Choice>
    <mc:Fallback>
      <p:transition spd="slow" advTm="5631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4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749"/>
            <a:ext cx="4752528" cy="5143500"/>
          </a:xfrm>
          <a:prstGeom prst="rect">
            <a:avLst/>
          </a:prstGeom>
          <a:effectLst>
            <a:softEdge rad="850900"/>
          </a:effectLst>
        </p:spPr>
      </p:pic>
      <p:sp>
        <p:nvSpPr>
          <p:cNvPr id="7" name="ZoneTexte 6"/>
          <p:cNvSpPr txBox="1"/>
          <p:nvPr/>
        </p:nvSpPr>
        <p:spPr>
          <a:xfrm>
            <a:off x="5076056" y="812200"/>
            <a:ext cx="381642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Où que tu ailles, quoi que tu fasses</a:t>
            </a:r>
          </a:p>
          <a:p>
            <a:pPr algn="ctr"/>
            <a:r>
              <a:rPr lang="fr-FR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L’ami qui a su pénétrer</a:t>
            </a:r>
          </a:p>
          <a:p>
            <a:pPr algn="ctr"/>
            <a:r>
              <a:rPr lang="fr-FR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ton âme sera toujours en toi,</a:t>
            </a:r>
          </a:p>
          <a:p>
            <a:pPr algn="ctr"/>
            <a:endParaRPr lang="fr-FR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endParaRPr lang="fr-FR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endParaRPr lang="fr-FR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endParaRPr lang="fr-FR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fr-FR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Il te prendra par la main, </a:t>
            </a:r>
          </a:p>
          <a:p>
            <a:pPr algn="ctr"/>
            <a:r>
              <a:rPr lang="fr-FR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tu lui prendras la sienne,</a:t>
            </a:r>
          </a:p>
          <a:p>
            <a:pPr algn="ctr"/>
            <a:r>
              <a:rPr lang="fr-FR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Et il marchera toujours à côté de toi.</a:t>
            </a:r>
          </a:p>
          <a:p>
            <a:endParaRPr lang="fr-FR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417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628">
        <p:random/>
      </p:transition>
    </mc:Choice>
    <mc:Fallback>
      <p:transition spd="slow" advTm="1062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25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25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25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5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25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25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25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25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25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25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fr-FR"/>
          </a:p>
        </p:txBody>
      </p:sp>
      <p:pic>
        <p:nvPicPr>
          <p:cNvPr id="5" name="Espace réservé du contenu 3">
            <a:extLst>
              <a:ext uri="{FF2B5EF4-FFF2-40B4-BE49-F238E27FC236}">
                <a16:creationId xmlns:a16="http://schemas.microsoft.com/office/drawing/2014/main" id="{CD28D200-8D74-4061-A360-CAE65A66BA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51470"/>
            <a:ext cx="8928992" cy="49685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63474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237">
        <p:random/>
      </p:transition>
    </mc:Choice>
    <mc:Fallback>
      <p:transition spd="slow" advTm="823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</p:spPr>
      </p:pic>
      <p:sp>
        <p:nvSpPr>
          <p:cNvPr id="6" name="Triangle rectangle 5">
            <a:extLst>
              <a:ext uri="{FF2B5EF4-FFF2-40B4-BE49-F238E27FC236}">
                <a16:creationId xmlns:a16="http://schemas.microsoft.com/office/drawing/2014/main" id="{9F951CF5-FDAF-4A85-A5BD-6DF2E00561DC}"/>
              </a:ext>
            </a:extLst>
          </p:cNvPr>
          <p:cNvSpPr/>
          <p:nvPr/>
        </p:nvSpPr>
        <p:spPr>
          <a:xfrm rot="5400000">
            <a:off x="-478435" y="473643"/>
            <a:ext cx="5236046" cy="4288759"/>
          </a:xfrm>
          <a:prstGeom prst="rt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Triangle rectangle 9">
            <a:extLst>
              <a:ext uri="{FF2B5EF4-FFF2-40B4-BE49-F238E27FC236}">
                <a16:creationId xmlns:a16="http://schemas.microsoft.com/office/drawing/2014/main" id="{9149E2D3-EEB3-40FC-9C19-C205F9560AC6}"/>
              </a:ext>
            </a:extLst>
          </p:cNvPr>
          <p:cNvSpPr/>
          <p:nvPr/>
        </p:nvSpPr>
        <p:spPr>
          <a:xfrm rot="10800000">
            <a:off x="3628210" y="-4"/>
            <a:ext cx="5550724" cy="5236047"/>
          </a:xfrm>
          <a:prstGeom prst="rt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Parallélogramme 2">
            <a:extLst>
              <a:ext uri="{FF2B5EF4-FFF2-40B4-BE49-F238E27FC236}">
                <a16:creationId xmlns:a16="http://schemas.microsoft.com/office/drawing/2014/main" id="{51697A04-86A2-4DEF-9348-D0D7208CF8B2}"/>
              </a:ext>
            </a:extLst>
          </p:cNvPr>
          <p:cNvSpPr/>
          <p:nvPr/>
        </p:nvSpPr>
        <p:spPr>
          <a:xfrm rot="2227459">
            <a:off x="2018353" y="-892238"/>
            <a:ext cx="644536" cy="7020511"/>
          </a:xfrm>
          <a:prstGeom prst="parallelogram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" name="Parallélogramme 8">
            <a:extLst>
              <a:ext uri="{FF2B5EF4-FFF2-40B4-BE49-F238E27FC236}">
                <a16:creationId xmlns:a16="http://schemas.microsoft.com/office/drawing/2014/main" id="{F73D1C31-F867-4673-8AC3-F48B44361391}"/>
              </a:ext>
            </a:extLst>
          </p:cNvPr>
          <p:cNvSpPr/>
          <p:nvPr/>
        </p:nvSpPr>
        <p:spPr>
          <a:xfrm rot="7961445">
            <a:off x="5977015" y="-1159760"/>
            <a:ext cx="589211" cy="7803872"/>
          </a:xfrm>
          <a:prstGeom prst="parallelogram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1405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029">
        <p:random/>
      </p:transition>
    </mc:Choice>
    <mc:Fallback>
      <p:transition spd="slow" advTm="602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3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" dur="3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3" grpId="0" animBg="1"/>
      <p:bldP spid="3" grpId="1" animBg="1"/>
      <p:bldP spid="9" grpId="0" animBg="1"/>
      <p:bldP spid="9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13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424">
        <p:random/>
      </p:transition>
    </mc:Choice>
    <mc:Fallback>
      <p:transition spd="slow" advTm="3424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E1D7F05A-5364-477D-9ACA-CC94BB7A9E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41" y="0"/>
            <a:ext cx="9036496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165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630">
        <p:random/>
      </p:transition>
    </mc:Choice>
    <mc:Fallback>
      <p:transition spd="slow" advTm="663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378" y="0"/>
            <a:ext cx="9143999" cy="51435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fr-FR" dirty="0"/>
          </a:p>
        </p:txBody>
      </p:sp>
      <p:pic>
        <p:nvPicPr>
          <p:cNvPr id="6" name="Espace réservé du contenu 3">
            <a:extLst>
              <a:ext uri="{FF2B5EF4-FFF2-40B4-BE49-F238E27FC236}">
                <a16:creationId xmlns:a16="http://schemas.microsoft.com/office/drawing/2014/main" id="{A9E8DADC-E11B-4FCA-981E-C6AFE7F0FE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379" y="-2844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510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638">
        <p:random/>
      </p:transition>
    </mc:Choice>
    <mc:Fallback>
      <p:transition spd="slow" advTm="663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207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746">
        <p:random/>
      </p:transition>
    </mc:Choice>
    <mc:Fallback>
      <p:transition spd="slow" advTm="4746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lipse 2">
            <a:extLst>
              <a:ext uri="{FF2B5EF4-FFF2-40B4-BE49-F238E27FC236}">
                <a16:creationId xmlns:a16="http://schemas.microsoft.com/office/drawing/2014/main" id="{EC4FCE8D-2DDA-4F38-82C1-4C3B13D10467}"/>
              </a:ext>
            </a:extLst>
          </p:cNvPr>
          <p:cNvSpPr/>
          <p:nvPr/>
        </p:nvSpPr>
        <p:spPr>
          <a:xfrm>
            <a:off x="251520" y="0"/>
            <a:ext cx="8784976" cy="5143499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252520" cy="51435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57752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283">
        <p:random/>
      </p:transition>
    </mc:Choice>
    <mc:Fallback>
      <p:transition spd="slow" advTm="5283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64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291">
        <p:random/>
      </p:transition>
    </mc:Choice>
    <mc:Fallback>
      <p:transition spd="slow" advTm="2291">
        <p:random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8491" y="427616"/>
            <a:ext cx="1507245" cy="1928109"/>
          </a:xfrm>
        </p:spPr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2498583" y="4220170"/>
            <a:ext cx="421141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Et c’est l’aider avec douceur à remettre</a:t>
            </a:r>
          </a:p>
          <a:p>
            <a:pPr algn="ctr"/>
            <a:r>
              <a:rPr lang="fr-FR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De l’ordre dans ses pensées.</a:t>
            </a:r>
          </a:p>
          <a:p>
            <a:endParaRPr lang="fr-FR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9338E93-3D50-4C65-B269-A025B75C0C4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32040" y="2173733"/>
            <a:ext cx="869981" cy="796033"/>
          </a:xfrm>
          <a:prstGeom prst="rect">
            <a:avLst/>
          </a:prstGeom>
          <a:effectLst>
            <a:softEdge rad="0"/>
          </a:effec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3E3E6C71-C258-4718-AB68-E1FE6D92E595}"/>
              </a:ext>
            </a:extLst>
          </p:cNvPr>
          <p:cNvSpPr txBox="1"/>
          <p:nvPr/>
        </p:nvSpPr>
        <p:spPr>
          <a:xfrm>
            <a:off x="2446319" y="70055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pic>
        <p:nvPicPr>
          <p:cNvPr id="19" name="Image 18" descr="Une image contenant animal, insecte&#10;&#10;Description générée automatiquement">
            <a:extLst>
              <a:ext uri="{FF2B5EF4-FFF2-40B4-BE49-F238E27FC236}">
                <a16:creationId xmlns:a16="http://schemas.microsoft.com/office/drawing/2014/main" id="{9E673495-33EA-42A1-8128-CCDCAD3ADD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172" y="405435"/>
            <a:ext cx="887279" cy="831085"/>
          </a:xfrm>
          <a:prstGeom prst="rect">
            <a:avLst/>
          </a:prstGeom>
        </p:spPr>
      </p:pic>
      <p:pic>
        <p:nvPicPr>
          <p:cNvPr id="20" name="Image 19" descr="Une image contenant animal, insecte&#10;&#10;Description générée automatiquement">
            <a:extLst>
              <a:ext uri="{FF2B5EF4-FFF2-40B4-BE49-F238E27FC236}">
                <a16:creationId xmlns:a16="http://schemas.microsoft.com/office/drawing/2014/main" id="{D6F27A12-4C69-4380-A088-197F81E7E3F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560" y="350988"/>
            <a:ext cx="1059381" cy="992287"/>
          </a:xfrm>
          <a:prstGeom prst="rect">
            <a:avLst/>
          </a:prstGeom>
        </p:spPr>
      </p:pic>
      <p:pic>
        <p:nvPicPr>
          <p:cNvPr id="21" name="Image 20" descr="Une image contenant animal, insecte&#10;&#10;Description générée automatiquement">
            <a:extLst>
              <a:ext uri="{FF2B5EF4-FFF2-40B4-BE49-F238E27FC236}">
                <a16:creationId xmlns:a16="http://schemas.microsoft.com/office/drawing/2014/main" id="{B1F7348F-E149-4037-81F8-680968E3A53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5235" y="350988"/>
            <a:ext cx="1073807" cy="1005800"/>
          </a:xfrm>
          <a:prstGeom prst="rect">
            <a:avLst/>
          </a:prstGeom>
        </p:spPr>
      </p:pic>
      <p:pic>
        <p:nvPicPr>
          <p:cNvPr id="22" name="Image 21" descr="Une image contenant animal, insecte&#10;&#10;Description générée automatiquement">
            <a:extLst>
              <a:ext uri="{FF2B5EF4-FFF2-40B4-BE49-F238E27FC236}">
                <a16:creationId xmlns:a16="http://schemas.microsoft.com/office/drawing/2014/main" id="{99ACF722-0A3B-4B98-8933-C068753833E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5236" y="373584"/>
            <a:ext cx="1140718" cy="1068473"/>
          </a:xfrm>
          <a:prstGeom prst="rect">
            <a:avLst/>
          </a:prstGeom>
        </p:spPr>
      </p:pic>
      <p:pic>
        <p:nvPicPr>
          <p:cNvPr id="23" name="Image 22" descr="Une image contenant animal, insecte&#10;&#10;Description générée automatiquement">
            <a:extLst>
              <a:ext uri="{FF2B5EF4-FFF2-40B4-BE49-F238E27FC236}">
                <a16:creationId xmlns:a16="http://schemas.microsoft.com/office/drawing/2014/main" id="{ACE191C3-2530-47D1-BB50-6DF48E6EC0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870" y="362285"/>
            <a:ext cx="1140718" cy="1068473"/>
          </a:xfrm>
          <a:prstGeom prst="rect">
            <a:avLst/>
          </a:prstGeom>
        </p:spPr>
      </p:pic>
      <p:pic>
        <p:nvPicPr>
          <p:cNvPr id="24" name="Image 23" descr="Une image contenant animal, insecte&#10;&#10;Description générée automatiquement">
            <a:extLst>
              <a:ext uri="{FF2B5EF4-FFF2-40B4-BE49-F238E27FC236}">
                <a16:creationId xmlns:a16="http://schemas.microsoft.com/office/drawing/2014/main" id="{D1379BCC-BE55-446E-B33A-C09824BA091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870" y="402162"/>
            <a:ext cx="1115782" cy="1045116"/>
          </a:xfrm>
          <a:prstGeom prst="rect">
            <a:avLst/>
          </a:prstGeom>
        </p:spPr>
      </p:pic>
      <p:pic>
        <p:nvPicPr>
          <p:cNvPr id="25" name="Image 24" descr="Une image contenant animal, insecte&#10;&#10;Description générée automatiquement">
            <a:extLst>
              <a:ext uri="{FF2B5EF4-FFF2-40B4-BE49-F238E27FC236}">
                <a16:creationId xmlns:a16="http://schemas.microsoft.com/office/drawing/2014/main" id="{42135C3B-E668-4EC2-98EA-03E9AFC2D81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847" y="402161"/>
            <a:ext cx="1056415" cy="989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621221"/>
      </p:ext>
    </p:extLst>
  </p:cSld>
  <p:clrMapOvr>
    <a:masterClrMapping/>
  </p:clrMapOvr>
  <p:transition spd="slow" advTm="8635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0093 C 0.02135 -0.06667 0.07344 -0.08179 0.11684 -0.03858 C 0.16146 0.00802 0.17986 0.09629 0.15885 0.16142 C 0.13767 0.22716 0.1566 0.31512 0.20104 0.3608 C 0.2441 0.40555 0.29583 0.39074 0.31788 0.32562 " pathEditMode="relative" rAng="1800000" ptsTypes="AAAAA">
                                      <p:cBhvr>
                                        <p:cTn id="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20" y="1623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0.00062 C 0.02136 -0.06636 0.07327 -0.08149 0.11684 -0.03828 C 0.16146 0.00802 0.17987 0.0966 0.15886 0.16142 C 0.13768 0.22747 0.1566 0.31543 0.20105 0.36111 C 0.2441 0.40586 0.29584 0.39105 0.31789 0.32592 " pathEditMode="relative" rAng="1800000" ptsTypes="AAAAA">
                                      <p:cBhvr>
                                        <p:cTn id="10" dur="2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20" y="1623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0062 C 0.02135 -0.06636 0.07326 -0.08148 0.11684 -0.03827 C 0.16146 0.00802 0.17986 0.0966 0.15885 0.16142 C 0.13767 0.22747 0.1566 0.31543 0.20104 0.36111 C 0.2441 0.40586 0.29583 0.39105 0.31788 0.32593 " pathEditMode="relative" rAng="1800000" ptsTypes="AAAAA">
                                      <p:cBhvr>
                                        <p:cTn id="14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20" y="1623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0.0003 C 0.02135 -0.06604 0.07326 -0.08148 0.11684 -0.03796 C 0.16145 0.00803 0.17986 0.09692 0.15885 0.16142 C 0.13767 0.22778 0.15659 0.31575 0.20104 0.36142 C 0.24409 0.40618 0.29583 0.39136 0.31788 0.32624 " pathEditMode="relative" rAng="1800000" ptsTypes="AAAAA">
                                      <p:cBhvr>
                                        <p:cTn id="18" dur="2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20" y="1623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0.0003 C 0.02136 -0.06605 0.07327 -0.08148 0.11684 -0.03796 C 0.16146 0.00803 0.17987 0.09692 0.15886 0.16142 C 0.13768 0.22778 0.1566 0.31574 0.20105 0.36142 C 0.2441 0.40618 0.29584 0.39136 0.31789 0.32624 " pathEditMode="relative" rAng="1800000" ptsTypes="AAAAA">
                                      <p:cBhvr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20" y="16235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00062 C 0.02136 -0.06636 0.07327 -0.08148 0.11685 -0.03827 C 0.16146 0.00802 0.17987 0.0966 0.15886 0.16142 C 0.13768 0.22747 0.1566 0.31543 0.20105 0.36111 C 0.2441 0.40586 0.29584 0.39105 0.31789 0.32593 " pathEditMode="relative" rAng="1800000" ptsTypes="AAAAA">
                                      <p:cBhvr>
                                        <p:cTn id="26" dur="1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20" y="16235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1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0.00092 C 0.02135 -0.06666 0.07344 -0.08179 0.11684 -0.03858 C 0.16146 0.00803 0.17986 0.0963 0.15885 0.16111 C 0.13767 0.22716 0.1566 0.31513 0.20104 0.36081 C 0.2441 0.40556 0.29583 0.39074 0.31788 0.32562 " pathEditMode="relative" rAng="1800000" ptsTypes="AAAAA">
                                      <p:cBhvr>
                                        <p:cTn id="30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20" y="16235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3989"/>
            <a:ext cx="9548532" cy="530805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860032" y="3939902"/>
            <a:ext cx="4333442" cy="648072"/>
          </a:xfrm>
          <a:prstGeom prst="rect">
            <a:avLst/>
          </a:prstGeom>
          <a:noFill/>
        </p:spPr>
        <p:txBody>
          <a:bodyPr wrap="none" rtlCol="0">
            <a:prstTxWarp prst="textCurveDown">
              <a:avLst/>
            </a:prstTxWarp>
            <a:spAutoFit/>
          </a:bodyPr>
          <a:lstStyle/>
          <a:p>
            <a:r>
              <a:rPr lang="fr-FR" dirty="0"/>
              <a:t>L’amitié c’est de se sentir  « un »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12154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997">
        <p:random/>
      </p:transition>
    </mc:Choice>
    <mc:Fallback>
      <p:transition spd="slow" advTm="299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228184" y="4443958"/>
            <a:ext cx="2646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Mais de rester  « deux »</a:t>
            </a:r>
          </a:p>
        </p:txBody>
      </p:sp>
    </p:spTree>
    <p:extLst>
      <p:ext uri="{BB962C8B-B14F-4D97-AF65-F5344CB8AC3E}">
        <p14:creationId xmlns:p14="http://schemas.microsoft.com/office/powerpoint/2010/main" val="4278893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1218">
        <p:random/>
      </p:transition>
    </mc:Choice>
    <mc:Fallback>
      <p:transition spd="slow" advTm="1121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120172" y="3836536"/>
            <a:ext cx="2664296" cy="576064"/>
          </a:xfrm>
          <a:prstGeom prst="rect">
            <a:avLst/>
          </a:prstGeom>
          <a:noFill/>
        </p:spPr>
        <p:txBody>
          <a:bodyPr wrap="none" rtlCol="0">
            <a:prstTxWarp prst="textDeflateTop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fr-FR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innerShdw blurRad="63500" dist="50800" dir="2700000">
                    <a:prstClr val="black">
                      <a:alpha val="50000"/>
                    </a:prstClr>
                  </a:innerShdw>
                </a:effectLst>
              </a:rPr>
              <a:t>De Blondinette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5472100" y="2592460"/>
            <a:ext cx="3312368" cy="646331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fr-F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Musique</a:t>
            </a:r>
          </a:p>
          <a:p>
            <a:pPr algn="ctr"/>
            <a:r>
              <a:rPr lang="fr-F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Richard </a:t>
            </a:r>
            <a:r>
              <a:rPr lang="fr-FR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Clayderman</a:t>
            </a:r>
            <a:endParaRPr lang="fr-F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932767" y="920212"/>
            <a:ext cx="3851701" cy="585356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fr-FR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L’amitié est une âme en deux corps.</a:t>
            </a:r>
            <a:endParaRPr lang="fr-FR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48552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109">
        <p:random/>
      </p:transition>
    </mc:Choice>
    <mc:Fallback>
      <p:transition spd="slow" advTm="610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vre relié">
  <a:themeElements>
    <a:clrScheme name="Livre relié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Livre relié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Livre relié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1626</TotalTime>
  <Words>342</Words>
  <Application>Microsoft Office PowerPoint</Application>
  <PresentationFormat>Affichage à l'écran (16:9)</PresentationFormat>
  <Paragraphs>65</Paragraphs>
  <Slides>30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Book Antiqua</vt:lpstr>
      <vt:lpstr>Lucida Calligraphy</vt:lpstr>
      <vt:lpstr>Wingdings</vt:lpstr>
      <vt:lpstr>Livre relié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NINA.N</dc:creator>
  <cp:lastModifiedBy>Nadia nachtigall</cp:lastModifiedBy>
  <cp:revision>54</cp:revision>
  <dcterms:created xsi:type="dcterms:W3CDTF">2018-11-13T18:37:19Z</dcterms:created>
  <dcterms:modified xsi:type="dcterms:W3CDTF">2019-08-03T18:35:14Z</dcterms:modified>
</cp:coreProperties>
</file>