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85" r:id="rId3"/>
    <p:sldId id="293" r:id="rId4"/>
    <p:sldId id="264" r:id="rId5"/>
    <p:sldId id="291" r:id="rId6"/>
    <p:sldId id="287" r:id="rId7"/>
    <p:sldId id="286" r:id="rId8"/>
    <p:sldId id="294" r:id="rId9"/>
    <p:sldId id="290" r:id="rId10"/>
    <p:sldId id="289" r:id="rId11"/>
    <p:sldId id="295" r:id="rId12"/>
    <p:sldId id="296" r:id="rId13"/>
    <p:sldId id="260" r:id="rId14"/>
    <p:sldId id="262" r:id="rId15"/>
    <p:sldId id="263" r:id="rId16"/>
    <p:sldId id="265" r:id="rId17"/>
    <p:sldId id="297" r:id="rId18"/>
    <p:sldId id="298" r:id="rId19"/>
    <p:sldId id="301" r:id="rId20"/>
    <p:sldId id="299" r:id="rId21"/>
    <p:sldId id="300" r:id="rId22"/>
    <p:sldId id="305" r:id="rId23"/>
    <p:sldId id="304" r:id="rId24"/>
    <p:sldId id="303" r:id="rId25"/>
    <p:sldId id="302" r:id="rId26"/>
    <p:sldId id="306" r:id="rId27"/>
    <p:sldId id="308" r:id="rId28"/>
    <p:sldId id="309" r:id="rId29"/>
    <p:sldId id="307" r:id="rId30"/>
    <p:sldId id="310" r:id="rId31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D9FQrgngp4DpCx0j8fYuw==" hashData="apZwcM5zAA5zrh6fv0omxAaf0vWa1URi6/baLYu9VsaJ4kOvZuS9ZZI7VqQJM/xAT9qgaaRUF0LQNBWKKl4db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8E8C"/>
    <a:srgbClr val="EF8D4B"/>
    <a:srgbClr val="BF8561"/>
    <a:srgbClr val="CEA185"/>
    <a:srgbClr val="925637"/>
    <a:srgbClr val="6F5E55"/>
    <a:srgbClr val="80604B"/>
    <a:srgbClr val="8B5F48"/>
    <a:srgbClr val="E0DFE4"/>
    <a:srgbClr val="C7CA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0" autoAdjust="0"/>
    <p:restoredTop sz="94660"/>
  </p:normalViewPr>
  <p:slideViewPr>
    <p:cSldViewPr snapToGrid="0">
      <p:cViewPr varScale="1">
        <p:scale>
          <a:sx n="90" d="100"/>
          <a:sy n="90" d="100"/>
        </p:scale>
        <p:origin x="92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C9794B-3C20-46E4-A5F5-4445DA8AF5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C3D093-8184-4B8A-A3F4-034F3F1096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AC64B1-5456-45E4-80AF-0E1DAD75A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620C83-7BEF-42B9-BAFB-ACB83531E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FE0A42-3890-4128-9974-6CB3124B5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35882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1F55D-A800-4079-A62D-E636DD532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60BFC2-35AD-42CB-9C6F-E8A6742EC3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BEA97-EA90-48C6-8EE2-B247DF0A8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73D5A-E163-4183-B333-DB001956C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A9E0B-EF07-4D00-AB39-6DAA0C814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74074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2B76F-9EF4-4DCF-BC6F-FAA3D9498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3B4E45-DDC4-4D89-96C4-2E81DCEC17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94E3D1-6D42-4993-AA8E-C7A75C661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477FDD-B864-4F49-B37A-B3F1AE5F8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189B7-EA6A-4A80-B741-EA389DB35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69889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49C9D-B490-43A5-8373-66D83D634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49B26-E4AD-4AE3-ADFB-F0A853AE07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7226AF-00DE-4BFE-96F3-1A79F612DD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25349E-5491-4AFD-A222-8E9C3951E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BD3F8C-DC84-4FD4-BD77-9DE1810FB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6BBA5C-1E86-4414-AD49-31DB6C390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46355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DB2FE-C56E-48F5-A6AD-EB7AF5841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685B8F-ED8F-471E-AF57-EA6A57C42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85F97D-6DE1-4166-B0BA-D17802AD6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96D3D2-25CB-4A28-BA16-C8FBEBF5F6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B51D0D-DDE8-45A6-B16B-449D5DC3A4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736ECD-0D02-4B26-A6C9-E750A604C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ED1175-A505-48E2-9524-4BCD7C5E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60D06F-9F9E-4807-8484-A5024635C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47473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8D380-71F8-4900-8EDD-E25BDBE76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8E1273-DD69-4BFE-88B0-6EF97C0DF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7E761E-F853-40D8-8C1B-21B12A467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67C1A2-7131-4E19-ABF7-3428EC275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01224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51DAD1-3A01-4D4B-9113-53FD0BFC5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CA9638-28A9-44CC-94BD-15EEAC205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195B0B-E8EF-4A77-9702-06A652DBE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88831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07D3A-0459-4371-B694-6C366B932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60FDDE-0C80-43B8-BBCB-A8889BFF2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701637-A94C-402D-90B3-7EF56CD26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A329C6-FF6E-4985-8A67-BA4AC4E1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316998-E719-48CC-AB2F-BAB8E63AC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1D2E4F-00D0-4FE1-AD85-F75ACB2F7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42964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A2F37-A451-49F9-A94A-E3BC634A5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F5F861-D17B-44CD-8531-2024D0F42F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B725AE-CC49-47B5-AE98-60468D20E8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74251D-ED22-44E2-89D3-0D3613FA2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6F2C94-3B94-4B2D-A197-75DDEAA41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C3BD96-3756-491A-A3F4-5C6333405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30722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A2D7B-2BB7-4A60-9A07-52ED3CE50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A32D58-6EAE-4F70-BFE4-C2826EBF1E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D5F52-0362-438B-A743-5E64C4CDF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B70A9B-62DB-4474-9555-42994B977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9A358E-8E7D-474E-8DD1-146B24EF2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04004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ACAFE2-BDEE-4467-8BE2-9225817801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0F1038-7F51-48EB-A044-DF49A8A779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23DFEA-E78D-4F96-80FD-5E225544D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A0165-2B46-489F-96B6-171E21BE8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B7A212-AA0F-438E-9C80-EA3F07BED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836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43E45B-8210-4898-8C8F-1123E34DA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906132-5CB7-4DE6-AFD1-18AD5193A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72284-FA5B-450F-95B5-D84E0B11E7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A54D5-AFB1-4693-AF1F-41B29D563758}" type="datetimeFigureOut">
              <a:rPr lang="ro-RO" smtClean="0"/>
              <a:t>23.08.2021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E5B8D0-4DC4-426E-8370-B4CE1F4A86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14796B-2552-44D7-83AE-F24F27BF08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1C48B-1132-492F-B593-79AB0D4F6D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83134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f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D4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553BF5-A46E-46B9-A739-20E0662A37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77" y="478465"/>
            <a:ext cx="3971852" cy="59577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BF99814-3FBA-43FC-BB98-D0636B9B3A34}"/>
              </a:ext>
            </a:extLst>
          </p:cNvPr>
          <p:cNvSpPr txBox="1"/>
          <p:nvPr/>
        </p:nvSpPr>
        <p:spPr>
          <a:xfrm>
            <a:off x="4572000" y="1020318"/>
            <a:ext cx="7471143" cy="1205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B07D62"/>
                </a:solidFill>
                <a:latin typeface="Bradley Hand ITC" panose="03070402050302030203" pitchFamily="66" charset="0"/>
              </a:rPr>
              <a:t>YUAN  XING  LIANG,</a:t>
            </a:r>
            <a:r>
              <a:rPr lang="en-US" sz="7200" b="1" dirty="0">
                <a:solidFill>
                  <a:srgbClr val="B07D62"/>
                </a:solidFill>
                <a:latin typeface="Bradley Hand ITC" panose="03070402050302030203" pitchFamily="66" charset="0"/>
              </a:rPr>
              <a:t>  </a:t>
            </a:r>
            <a:endParaRPr lang="ro-RO" sz="7200" b="1" dirty="0">
              <a:solidFill>
                <a:srgbClr val="B07D62"/>
              </a:solidFill>
              <a:latin typeface="Bradley Hand ITC" panose="03070402050302030203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0A5423-4235-468C-A1D2-DE60EABEC502}"/>
              </a:ext>
            </a:extLst>
          </p:cNvPr>
          <p:cNvSpPr txBox="1"/>
          <p:nvPr/>
        </p:nvSpPr>
        <p:spPr>
          <a:xfrm>
            <a:off x="5578549" y="2036023"/>
            <a:ext cx="5699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b="1" dirty="0">
                <a:solidFill>
                  <a:srgbClr val="8B5F48"/>
                </a:solidFill>
                <a:effectLst/>
                <a:latin typeface="Bradley Hand ITC" panose="0307040205030203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1973 </a:t>
            </a:r>
            <a:r>
              <a:rPr lang="en-US" sz="3600" b="1" dirty="0">
                <a:solidFill>
                  <a:srgbClr val="8B5F48"/>
                </a:solidFill>
                <a:effectLst/>
                <a:latin typeface="Bradley Hand ITC" panose="0307040205030203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ro-RO" sz="3600" b="1" dirty="0">
                <a:solidFill>
                  <a:srgbClr val="8B5F48"/>
                </a:solidFill>
                <a:effectLst/>
                <a:latin typeface="Bradley Hand ITC" panose="0307040205030203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sculpteur surréaliste</a:t>
            </a:r>
            <a:endParaRPr lang="ro-RO" sz="3600" b="1" dirty="0">
              <a:solidFill>
                <a:srgbClr val="8B5F48"/>
              </a:solidFill>
              <a:latin typeface="Bradley Hand ITC" panose="03070402050302030203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96B982-E129-4F12-9F28-CE4166374989}"/>
              </a:ext>
            </a:extLst>
          </p:cNvPr>
          <p:cNvSpPr txBox="1"/>
          <p:nvPr/>
        </p:nvSpPr>
        <p:spPr>
          <a:xfrm>
            <a:off x="4572000" y="2973350"/>
            <a:ext cx="7520763" cy="3820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o-RO" sz="1600" b="1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Yuan Xing Liang</a:t>
            </a:r>
            <a:r>
              <a:rPr lang="ro-RO" sz="16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est un artiste chinois qui crée d'étonnantes sculptures en argile surréalistes. Il est diplômé de l'Académie des Beaux-Arts du Sichuan ; ses œuvres récentes dérivent de récits anciens. Les sculptures combinent des éléments de la nature, des animaux et de l'architecture pour créer de superbes œuvres d'art à 360 degrés.</a:t>
            </a:r>
            <a:endParaRPr lang="ro-RO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o-RO" sz="16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 statues de l'artiste sont inspirées du folklore traditionnel chinois.</a:t>
            </a:r>
            <a:endParaRPr lang="ro-RO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o-RO" sz="16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 sculptures de Yuan Xing Liang - ces pièces uniques sont réalisées dans les moindres détails - des mèches de cheveux dans les bustes aux émotions réalistes sur les visages des personnages.</a:t>
            </a:r>
            <a:endParaRPr lang="ro-RO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o-RO" sz="16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Chacune des sculptures de Liang est unique et faite à la main à partir d'argile.</a:t>
            </a:r>
            <a:endParaRPr lang="ro-RO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Beautiful Chinese Music ♪ Chinese bamboo flute Relaxing Music ▷ Moonlight Over the Lotus Pond-[AudioTrimmer.com]">
            <a:hlinkClick r:id="" action="ppaction://media"/>
            <a:extLst>
              <a:ext uri="{FF2B5EF4-FFF2-40B4-BE49-F238E27FC236}">
                <a16:creationId xmlns:a16="http://schemas.microsoft.com/office/drawing/2014/main" id="{3995EFCF-9E0E-4CA1-B5DF-30FDEF4C5B2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0734" y="597313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9000"/>
    </mc:Choice>
    <mc:Fallback xmlns="">
      <p:transition spd="slow" advClick="0" advTm="3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A9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C2D72F-3618-4C44-9940-058C7DA13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040" y="0"/>
            <a:ext cx="654792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877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D2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400233-437D-42E1-A7AD-63351E6BC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540" y="0"/>
            <a:ext cx="507492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228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C9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944880-F500-455F-A21A-F27D948CB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82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E105D5-5973-452C-8330-89E1C098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09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B3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EF64C4-81ED-4256-8A51-9CEA241F2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59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D9EA3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CF3E16-3A55-4375-80E6-E9DF31762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34" y="-28354"/>
            <a:ext cx="4564280" cy="69095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EE2345-BC8A-4B6B-9563-B7124D1859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266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5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238">
              <a:schemeClr val="accent5">
                <a:lumMod val="40000"/>
                <a:lumOff val="60000"/>
                <a:alpha val="90000"/>
              </a:schemeClr>
            </a:gs>
            <a:gs pos="79000">
              <a:schemeClr val="bg1"/>
            </a:gs>
            <a:gs pos="57000">
              <a:schemeClr val="bg2">
                <a:lumMod val="81000"/>
              </a:schemeClr>
            </a:gs>
            <a:gs pos="20000">
              <a:schemeClr val="accent6">
                <a:lumMod val="40000"/>
                <a:lumOff val="6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4A9677-1338-4981-AB61-F287BF472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1065"/>
            <a:ext cx="12192000" cy="4795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35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88D633-756F-4158-A68A-6B5B2DDD3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68" y="0"/>
            <a:ext cx="5800725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3B73BD-EA8B-4D79-AAB0-4F99749EA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378" y="0"/>
            <a:ext cx="4574286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78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7CB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15EB03-1AC1-4947-A19F-C858A32A0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838" y="0"/>
            <a:ext cx="7908324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473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7CB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FC2576-DE03-494A-A5B8-FBFE99FB9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490" y="0"/>
            <a:ext cx="1029102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716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12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D387A7-6B74-4FF1-AF30-CB79E0F8F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90" y="19372"/>
            <a:ext cx="6377021" cy="6838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043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C2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E88E93-7EC6-43C7-BA5D-E797E6FD5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560" y="0"/>
            <a:ext cx="8672881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8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63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6EC026-B77A-4408-B077-64DF1E2AB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818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1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AF523C-EA89-45AC-80EC-4B59FB922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97" y="0"/>
            <a:ext cx="4793456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F13DC33-1E98-467B-8096-E4132DDD8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548" y="0"/>
            <a:ext cx="4926983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646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C8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D05573-BF60-42A9-8B8B-AD279FFF5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078" y="0"/>
            <a:ext cx="4566745" cy="685011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3E562A-097F-4A09-9DF2-50B5667DCA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379" y="0"/>
            <a:ext cx="4566744" cy="6850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330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D4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855504-A28D-4888-899F-FD71C9258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338" y="0"/>
            <a:ext cx="4574627" cy="68619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8E7BAB-DD87-4FF3-AA99-0049E4DFF9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924" y="0"/>
            <a:ext cx="4574628" cy="6861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623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1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9E6948-60AA-4A48-B8EA-7299EE7D4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6" y="796159"/>
            <a:ext cx="12121568" cy="5249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28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BAB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7F4895-8EC0-43B3-9726-EFBE61FE2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51" y="0"/>
            <a:ext cx="10297297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15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FF919A-541A-4407-AE74-69334491B9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649" y="0"/>
            <a:ext cx="4566745" cy="685011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5872F50-BC79-4D0B-A96E-85C0F60E09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608" y="7883"/>
            <a:ext cx="4566744" cy="6850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888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D0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1581AA-195D-4C37-975E-25BF99E2A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808" y="0"/>
            <a:ext cx="4567733" cy="684863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8D4654-B843-4571-A7D8-2C50ABADA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987" y="6400"/>
            <a:ext cx="4567733" cy="6851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731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A2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D2C8BF-0D0A-4BE4-A79E-55A29FC33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718" y="3073"/>
            <a:ext cx="4572580" cy="686501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51E350-9FD1-4991-B515-08DB2E0689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04" y="6146"/>
            <a:ext cx="4572580" cy="6858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835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59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427699-70C1-425B-B494-D233B61018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9534"/>
            <a:ext cx="12192000" cy="5496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006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9F9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4F50CA-37ED-4C5D-BD96-DF3FFDF73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798" y="7882"/>
            <a:ext cx="4566745" cy="685011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675945-4E3E-44B2-86A3-D13B98710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358" y="7882"/>
            <a:ext cx="4572000" cy="6858000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58412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C6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265A1D-3E30-4088-8713-BD382AC07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166" y="0"/>
            <a:ext cx="4614041" cy="69210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9949E81-0957-447B-A169-DE4B42C20F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7795" y="0"/>
            <a:ext cx="4571999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61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B3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DA7D58-A286-4DF9-9150-B354A472E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5866"/>
            <a:ext cx="12192000" cy="52662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687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CB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35BC1C-0B02-4561-A126-666E397C8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10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D402E8-FFF6-424F-9F7D-68F889935C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9691" y="1"/>
            <a:ext cx="4571999" cy="6857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603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CA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700886-BFC0-45DE-A91A-354B7A62E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121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F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DCE534-7868-425D-ABA2-525F28BFB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29" y="-88778"/>
            <a:ext cx="4606159" cy="69092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D1DA88-F764-4BB7-9CAD-4D4FF206B3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513" y="-88778"/>
            <a:ext cx="4571999" cy="6857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654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60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3C1190-960D-47D7-A472-AFD7A94BA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176" y="1875660"/>
            <a:ext cx="2297649" cy="31066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6D0A3E8-D115-493D-83F8-5FB009450C7C}"/>
              </a:ext>
            </a:extLst>
          </p:cNvPr>
          <p:cNvSpPr txBox="1"/>
          <p:nvPr/>
        </p:nvSpPr>
        <p:spPr>
          <a:xfrm>
            <a:off x="1216394" y="1367828"/>
            <a:ext cx="2017336" cy="1015663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en-US" sz="6000" b="1" dirty="0">
                <a:solidFill>
                  <a:srgbClr val="D98E8C"/>
                </a:solidFill>
                <a:latin typeface="Vijaya" panose="02020604020202020204" pitchFamily="18" charset="0"/>
                <a:cs typeface="Vijaya" panose="02020604020202020204" pitchFamily="18" charset="0"/>
              </a:rPr>
              <a:t>F I N</a:t>
            </a:r>
            <a:endParaRPr lang="ro-RO" sz="6000" b="1" dirty="0">
              <a:solidFill>
                <a:srgbClr val="D98E8C"/>
              </a:solidFill>
              <a:latin typeface="Vijaya" panose="02020604020202020204" pitchFamily="18" charset="0"/>
              <a:cs typeface="Vijaya" panose="020206040202020202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546E69-7F57-4EA1-B21D-3EE3A44BBD13}"/>
              </a:ext>
            </a:extLst>
          </p:cNvPr>
          <p:cNvSpPr txBox="1"/>
          <p:nvPr/>
        </p:nvSpPr>
        <p:spPr>
          <a:xfrm>
            <a:off x="9043196" y="5184742"/>
            <a:ext cx="1520603" cy="584461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en-US" dirty="0">
                <a:solidFill>
                  <a:srgbClr val="D98E8C"/>
                </a:solidFill>
                <a:latin typeface="Vijaya" panose="02020604020202020204" pitchFamily="18" charset="0"/>
                <a:cs typeface="Vijaya" panose="02020604020202020204" pitchFamily="18" charset="0"/>
              </a:rPr>
              <a:t>Math</a:t>
            </a:r>
            <a:endParaRPr lang="ro-RO" dirty="0">
              <a:solidFill>
                <a:srgbClr val="D98E8C"/>
              </a:solidFill>
              <a:latin typeface="Vijaya" panose="02020604020202020204" pitchFamily="18" charset="0"/>
              <a:cs typeface="Vijaya" panose="02020604020202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54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1000"/>
    </mc:Choice>
    <mc:Fallback xmlns="">
      <p:transition spd="slow" advClick="0" advTm="7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850"/>
                            </p:stCondLst>
                            <p:childTnLst>
                              <p:par>
                                <p:cTn id="23" presetID="6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350"/>
                            </p:stCondLst>
                            <p:childTnLst>
                              <p:par>
                                <p:cTn id="26" presetID="49" presetClass="exit" presetSubtype="0" accel="10000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200"/>
                            </p:stCondLst>
                            <p:childTnLst>
                              <p:par>
                                <p:cTn id="39" presetID="23" presetClass="exit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1" grpId="1" build="allAtOnce"/>
      <p:bldP spid="12" grpId="0"/>
      <p:bldP spid="1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2645</TotalTime>
  <Words>129</Words>
  <Application>Microsoft Office PowerPoint</Application>
  <PresentationFormat>Widescreen</PresentationFormat>
  <Paragraphs>8</Paragraphs>
  <Slides>30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Bradley Hand ITC</vt:lpstr>
      <vt:lpstr>Calibri</vt:lpstr>
      <vt:lpstr>Calibri Light</vt:lpstr>
      <vt:lpstr>Lucida Calligraphy</vt:lpstr>
      <vt:lpstr>Vijaya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YUAN  XING  LIANG,  1973 / SCULPTEUR  SURREALISTE</dc:title>
  <dc:creator>batinetu maria</dc:creator>
  <cp:lastModifiedBy>batinetu maria</cp:lastModifiedBy>
  <cp:revision>13</cp:revision>
  <dcterms:created xsi:type="dcterms:W3CDTF">2021-08-04T10:08:53Z</dcterms:created>
  <dcterms:modified xsi:type="dcterms:W3CDTF">2021-08-23T12:09:53Z</dcterms:modified>
</cp:coreProperties>
</file>