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T1taOMqsW7ctbl7OgWdtA==" hashData="sk9Qp9y9oxHyH6LIddQhdPjfDXx0Fyj/gJMjK9dLo5ZLou4RaOroDSr/46hdnunc9Ej/g6aQrxBctiNcoJkU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F4FC8-D17D-445B-9EC6-12A40ED34AB8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0B19-CD7F-430F-9C7B-F8C768486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98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F4FC8-D17D-445B-9EC6-12A40ED34AB8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40B19-CD7F-430F-9C7B-F8C7684866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85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50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  <p:sndAc>
          <p:stSnd loop="1">
            <p:snd r:embed="rId2" name="Claude  Barzotti   -   Je ne veux pas mourir d'amour.wav"/>
          </p:stSnd>
        </p:sndAc>
      </p:transition>
    </mc:Choice>
    <mc:Fallback>
      <p:transition spd="slow" advTm="9000">
        <p:wedge/>
        <p:sndAc>
          <p:stSnd loop="1">
            <p:snd r:embed="rId2" name="Claude  Barzotti   -   Je ne veux pas mourir d'amou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97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29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829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50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082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527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613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9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38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782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30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90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66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0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722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24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0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91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36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92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56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wedge/>
      </p:transition>
    </mc:Choice>
    <mc:Fallback>
      <p:transition spd="slow" advTm="9000">
        <p:wedg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Grand écran</PresentationFormat>
  <Paragraphs>0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</cp:revision>
  <dcterms:created xsi:type="dcterms:W3CDTF">2021-06-21T17:14:33Z</dcterms:created>
  <dcterms:modified xsi:type="dcterms:W3CDTF">2021-06-21T17:22:23Z</dcterms:modified>
</cp:coreProperties>
</file>