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b9N/l0+BL1zBeCIWDXeIw==" hashData="izKBLVXA3pT634488N7mX4JAf6F4KxzYe+n8j7PoR6NQp39cYqEr1d177vMD13iZ0QgdvyErzIhOLmGa3L6y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2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26" y="21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62381" y="1351508"/>
            <a:ext cx="74672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rousse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N°9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96" r="365" b="22044"/>
          <a:stretch/>
        </p:blipFill>
        <p:spPr>
          <a:xfrm>
            <a:off x="3144633" y="421944"/>
            <a:ext cx="5975759" cy="58772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78" b="12500"/>
          <a:stretch/>
        </p:blipFill>
        <p:spPr>
          <a:xfrm>
            <a:off x="2737831" y="812065"/>
            <a:ext cx="6877050" cy="52863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7" b="9983"/>
          <a:stretch/>
        </p:blipFill>
        <p:spPr>
          <a:xfrm>
            <a:off x="3009293" y="563562"/>
            <a:ext cx="6334125" cy="57308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450" r="-325"/>
          <a:stretch/>
        </p:blipFill>
        <p:spPr>
          <a:xfrm>
            <a:off x="3117850" y="524700"/>
            <a:ext cx="6029325" cy="5808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712826" y="1134952"/>
            <a:ext cx="683937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n’a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son pareil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tout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00" r="-500" b="16750"/>
          <a:stretch/>
        </p:blipFill>
        <p:spPr>
          <a:xfrm>
            <a:off x="2771775" y="765341"/>
            <a:ext cx="6800850" cy="52985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50" r="100" b="16000"/>
          <a:stretch/>
        </p:blipFill>
        <p:spPr>
          <a:xfrm>
            <a:off x="2796381" y="671215"/>
            <a:ext cx="6672263" cy="55501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258602" y="1720840"/>
            <a:ext cx="583550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Mauvaise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Rousse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237</Words>
  <Application>Microsoft Office PowerPoint</Application>
  <PresentationFormat>Grand écran</PresentationFormat>
  <Paragraphs>102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2021-06-25T12:03:33Z</dcterms:created>
  <dcterms:modified xsi:type="dcterms:W3CDTF">2021-06-29T15:39:02Z</dcterms:modified>
</cp:coreProperties>
</file>