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60" r:id="rId4"/>
    <p:sldId id="259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Isdl2BVLihdhsEInJqDbA==" hashData="pTghwSrds3pKV3V+bNNJBleB+h2IfulZKVdBYWrktTux3XGOWkmUk/42/R83SQUd1ENduqGxI6VP+SPqb0GwI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524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102" y="-624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269A34-4D39-44E5-AF41-7158FD330017}" type="datetimeFigureOut">
              <a:rPr lang="fr-FR" smtClean="0"/>
              <a:t>29/06/2021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323BDA-31DA-4589-8F03-F730AF509E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19156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10222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13610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23367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10633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27880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63352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02633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8568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10490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8065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62086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9593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75944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66683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4749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6131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04069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1A2DD-B210-494C-B094-58521BF9E886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526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BE9B-E527-4275-B738-32375014437D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1693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398E2-336F-4B91-B027-9E49CC103077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8495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3D7FD-055E-4C38-962F-36932D45E9CF}" type="datetime1">
              <a:rPr lang="fr-FR" smtClean="0"/>
              <a:t>29/06/2021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5333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E0CC4-D89A-445B-9217-124A70BD04EC}" type="datetime1">
              <a:rPr lang="fr-FR" smtClean="0"/>
              <a:t>29/06/2021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348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7E8D1-7DD2-4F3D-AE57-7BA1CC2FB13C}" type="datetime1">
              <a:rPr lang="fr-FR" smtClean="0"/>
              <a:t>29/06/2021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055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B4DE9-7A46-45AD-92E0-4983E44EC266}" type="datetime1">
              <a:rPr lang="fr-FR" smtClean="0"/>
              <a:t>29/06/2021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9771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340A0-B453-4591-A35F-6A2C0D3C7EC9}" type="datetime1">
              <a:rPr lang="fr-FR" smtClean="0"/>
              <a:t>29/06/2021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9896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80520-6E23-4FC3-B9BC-86055786E133}" type="datetime1">
              <a:rPr lang="fr-FR" smtClean="0"/>
              <a:t>29/06/2021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202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C510B-700C-4AC4-8C2B-BE83A2FB56F8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0576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088A8-3EFE-4224-BB7E-7ACED6E9C1A3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938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CC8928-5AD7-455B-8E10-11C36CCB3F69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7776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4168" y="1118998"/>
            <a:ext cx="7552781" cy="476180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2362381" y="1351508"/>
            <a:ext cx="7467237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serpent de rousse et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en prime sa chatte</a:t>
            </a:r>
          </a:p>
          <a:p>
            <a:pPr algn="ctr"/>
            <a:r>
              <a:rPr lang="fr-FR" sz="66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66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rousse Humour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N°7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0791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  <p:sndAc>
          <p:stSnd loop="1">
            <p:snd r:embed="rId3" name="Zora la Rousse ( version longue )with Lyrics in French - YouTube.flv.wav"/>
          </p:stSnd>
        </p:sndAc>
      </p:transition>
    </mc:Choice>
    <mc:Fallback>
      <p:transition spd="slow" advTm="13000">
        <p:wedge/>
        <p:sndAc>
          <p:stSnd loop="1">
            <p:snd r:embed="rId3" name="Zora la Rousse ( version longue )with Lyrics in French - YouTube.fl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7558" y="932471"/>
            <a:ext cx="6876884" cy="499305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486610" y="581976"/>
            <a:ext cx="9379491" cy="59093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Elle avance dans l’ombre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insidieusement tel un serpent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colportant des rumeurs de l’un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à l’autre essayant de détruire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partout où elle passe en y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mettant la brouille entre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des amis 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81057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 tmFilter="0,0; .5, 1; 1, 1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 tmFilter="0,0; .5, 1; 1, 1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3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885" t="-1" b="-901"/>
          <a:stretch/>
        </p:blipFill>
        <p:spPr>
          <a:xfrm>
            <a:off x="2414757" y="1284317"/>
            <a:ext cx="7523198" cy="448056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3321041" y="2551837"/>
            <a:ext cx="554991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Elle se pense belle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et intelligente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0073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4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8896" y="1021972"/>
            <a:ext cx="6834208" cy="5005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887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5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5456" y="1166958"/>
            <a:ext cx="7315200" cy="4608576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2839069" y="2178584"/>
            <a:ext cx="6647974" cy="258532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Elle amasse des amis ,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et avec eux colporte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la médisance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29058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6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5409" y="1076841"/>
            <a:ext cx="6834208" cy="4895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630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5113" y="643706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7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27" b="27377"/>
          <a:stretch/>
        </p:blipFill>
        <p:spPr>
          <a:xfrm>
            <a:off x="3284329" y="404091"/>
            <a:ext cx="5784053" cy="595225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3056559" y="2647434"/>
            <a:ext cx="623959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Etre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hypochrite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n’est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pas une qualité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8990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8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8396" y="1037213"/>
            <a:ext cx="6815919" cy="4974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419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9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06347" y="972088"/>
            <a:ext cx="6940018" cy="5105018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3571464" y="2967335"/>
            <a:ext cx="50490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Mes préférences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30542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10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0955" y="1051354"/>
            <a:ext cx="7523116" cy="4755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383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11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4368" y="707919"/>
            <a:ext cx="6473951" cy="558953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1934119" y="2210023"/>
            <a:ext cx="8396787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Sa méchanceté elle n’a pas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son pareil tout par derrière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à baver comme un escargot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47963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12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4575" y="1283022"/>
            <a:ext cx="7643813" cy="4291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4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13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52737" y="348833"/>
            <a:ext cx="5559552" cy="587258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62902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14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Organigramme : Alternative 2"/>
          <p:cNvSpPr/>
          <p:nvPr/>
        </p:nvSpPr>
        <p:spPr>
          <a:xfrm>
            <a:off x="2586038" y="1185863"/>
            <a:ext cx="7286625" cy="4700587"/>
          </a:xfrm>
          <a:prstGeom prst="flowChartAlternateProcess">
            <a:avLst/>
          </a:prstGeom>
          <a:solidFill>
            <a:schemeClr val="tx1"/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718773" y="2151727"/>
            <a:ext cx="7021153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Une femme qui prive les autres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de liberté est prisonnier de la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haine des </a:t>
            </a:r>
            <a:r>
              <a:rPr lang="fr-FR" sz="40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préjugers</a:t>
            </a:r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et de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l’étroitesse d’esprit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45663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15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04" b="30640"/>
          <a:stretch/>
        </p:blipFill>
        <p:spPr>
          <a:xfrm>
            <a:off x="3087561" y="618774"/>
            <a:ext cx="6089903" cy="5620452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1814168" y="2231935"/>
            <a:ext cx="8724376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pense qu’elle est heureuse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ainsi !  Avec sa mauvaise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langue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8632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16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35" b="8247"/>
          <a:stretch/>
        </p:blipFill>
        <p:spPr>
          <a:xfrm>
            <a:off x="2626244" y="985839"/>
            <a:ext cx="7160694" cy="492793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810501" y="2136338"/>
            <a:ext cx="6792179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Attention au porno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c’est la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la chatte d’une rousse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7084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17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4168" y="1118998"/>
            <a:ext cx="7552781" cy="476180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1537638" y="1867699"/>
            <a:ext cx="9116727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Une serpent de rousse et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en prime sa chatte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Humour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49418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257</Words>
  <Application>Microsoft Office PowerPoint</Application>
  <PresentationFormat>Grand écran</PresentationFormat>
  <Paragraphs>103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2021-06-25T12:03:33Z</dcterms:created>
  <dcterms:modified xsi:type="dcterms:W3CDTF">2021-06-29T14:41:53Z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