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2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102" y="-624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269A34-4D39-44E5-AF41-7158FD330017}" type="datetimeFigureOut">
              <a:rPr lang="fr-FR" smtClean="0"/>
              <a:t>29/06/2021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323BDA-31DA-4589-8F03-F730AF509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1915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0222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13610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2336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10633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2788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63352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2633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8568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0490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8065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62086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9593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5944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66683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749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131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0406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1A2DD-B210-494C-B094-58521BF9E886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26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BE9B-E527-4275-B738-32375014437D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693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398E2-336F-4B91-B027-9E49CC103077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495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D7FD-055E-4C38-962F-36932D45E9CF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5333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E0CC4-D89A-445B-9217-124A70BD04EC}" type="datetime1">
              <a:rPr lang="fr-FR" smtClean="0"/>
              <a:t>29/06/2021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48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7E8D1-7DD2-4F3D-AE57-7BA1CC2FB13C}" type="datetime1">
              <a:rPr lang="fr-FR" smtClean="0"/>
              <a:t>29/06/2021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55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B4DE9-7A46-45AD-92E0-4983E44EC266}" type="datetime1">
              <a:rPr lang="fr-FR" smtClean="0"/>
              <a:t>29/06/2021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9771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340A0-B453-4591-A35F-6A2C0D3C7EC9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9896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80520-6E23-4FC3-B9BC-86055786E133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202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C510B-700C-4AC4-8C2B-BE83A2FB56F8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576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088A8-3EFE-4224-BB7E-7ACED6E9C1A3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38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C8928-5AD7-455B-8E10-11C36CCB3F69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7776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4168" y="1118998"/>
            <a:ext cx="7552781" cy="476180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362381" y="1351508"/>
            <a:ext cx="746723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serpent de rousse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en prime sa chatte</a:t>
            </a:r>
          </a:p>
          <a:p>
            <a:pPr algn="ctr"/>
            <a:r>
              <a:rPr lang="fr-FR" sz="66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66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Rousse Humour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N°6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079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  <p:sndAc>
          <p:stSnd loop="1">
            <p:snd r:embed="rId3" name="Zora la Rousse ( version longue )with Lyrics in French - YouTube.flv.wav"/>
          </p:stSnd>
        </p:sndAc>
      </p:transition>
    </mc:Choice>
    <mc:Fallback>
      <p:transition spd="slow" advTm="13000">
        <p:wedge/>
        <p:sndAc>
          <p:stSnd loop="1">
            <p:snd r:embed="rId3" name="Zora la Rousse ( version longue )with Lyrics in French - YouTube.fl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7558" y="932471"/>
            <a:ext cx="6876884" cy="499305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86610" y="581976"/>
            <a:ext cx="9379491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avance dans l’ombre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insidieusement tel un serpent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colportant des rumeurs de l’un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à l’autre essayant de détruire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partout où elle passe en y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mettant la brouille entre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des amis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105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 tmFilter="0,0; .5, 1; 1, 1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3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885" t="-1" b="-901"/>
          <a:stretch/>
        </p:blipFill>
        <p:spPr>
          <a:xfrm>
            <a:off x="2414757" y="1284317"/>
            <a:ext cx="7523198" cy="448056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321041" y="2551837"/>
            <a:ext cx="554991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se pense belle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intelligente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0073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4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" name="Organigramme : Alternative 1"/>
          <p:cNvSpPr/>
          <p:nvPr/>
        </p:nvSpPr>
        <p:spPr>
          <a:xfrm>
            <a:off x="2359152" y="896112"/>
            <a:ext cx="7680960" cy="5303520"/>
          </a:xfrm>
          <a:prstGeom prst="flowChartAlternateProcess">
            <a:avLst/>
          </a:prstGeom>
          <a:solidFill>
            <a:schemeClr val="tx1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On ne peut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aider quelqu’un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  perfide ,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jalouse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d’y faire la délicate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attentionnée et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 plus menteuse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perfide si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imbue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 sa personne et d’y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faire la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Prout-prout de service</a:t>
            </a:r>
          </a:p>
          <a:p>
            <a:pPr algn="ctr"/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non merci !</a:t>
            </a:r>
          </a:p>
        </p:txBody>
      </p:sp>
    </p:spTree>
    <p:extLst>
      <p:ext uri="{BB962C8B-B14F-4D97-AF65-F5344CB8AC3E}">
        <p14:creationId xmlns:p14="http://schemas.microsoft.com/office/powerpoint/2010/main" val="189288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5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5456" y="1166958"/>
            <a:ext cx="7315200" cy="4608576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839069" y="2178584"/>
            <a:ext cx="6647974" cy="258532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amasse des amis ,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avec eux colporte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 médisance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9058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6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8014" y="899883"/>
            <a:ext cx="7148997" cy="5321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630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5113" y="643706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7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7" b="27377"/>
          <a:stretch/>
        </p:blipFill>
        <p:spPr>
          <a:xfrm>
            <a:off x="3284329" y="404091"/>
            <a:ext cx="5784053" cy="595225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056559" y="2647434"/>
            <a:ext cx="623959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Etre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hypochrite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n’est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pas une qualité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8990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8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6374" y="1021972"/>
            <a:ext cx="6712278" cy="500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419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9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06347" y="972088"/>
            <a:ext cx="6940018" cy="510501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571464" y="2967335"/>
            <a:ext cx="50490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Mes préférences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0542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10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7437" y="589078"/>
            <a:ext cx="6538013" cy="576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383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11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368" y="707919"/>
            <a:ext cx="6473951" cy="558953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934119" y="2210023"/>
            <a:ext cx="839678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Sa méchanceté elle n’a pas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son pareil tout par derrière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à baver comme un escargot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7963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12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814" y="1124512"/>
            <a:ext cx="7602371" cy="4608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4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13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2737" y="348833"/>
            <a:ext cx="5559552" cy="587258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2902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14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0978" y="1005629"/>
            <a:ext cx="7108809" cy="4957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663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15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4" b="30640"/>
          <a:stretch/>
        </p:blipFill>
        <p:spPr>
          <a:xfrm>
            <a:off x="3087561" y="618774"/>
            <a:ext cx="6089903" cy="562045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814168" y="2231935"/>
            <a:ext cx="872437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pense qu’elle est heureuse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ainsi !  Avec sa mauvaise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langue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8632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16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5" b="8247"/>
          <a:stretch/>
        </p:blipFill>
        <p:spPr>
          <a:xfrm>
            <a:off x="2626244" y="985839"/>
            <a:ext cx="7160694" cy="492793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810501" y="2136338"/>
            <a:ext cx="679217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Attention au porno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c’est la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 chatte d’une rousse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708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17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4168" y="1118998"/>
            <a:ext cx="7552781" cy="476180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537638" y="1867699"/>
            <a:ext cx="9116727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Une serpent de rousse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en prime sa chatte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Humour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9418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270</Words>
  <Application>Microsoft Office PowerPoint</Application>
  <PresentationFormat>Grand écran</PresentationFormat>
  <Paragraphs>101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2021-06-25T12:03:33Z</dcterms:created>
  <dcterms:modified xsi:type="dcterms:W3CDTF">2021-06-29T14:29:15Z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